
<file path=[Content_Types].xml><?xml version="1.0" encoding="utf-8"?>
<Types xmlns="http://schemas.openxmlformats.org/package/2006/content-types">
  <Default Extension="xml" ContentType="application/vnd.openxmlformats-package.core-properties+xml"/>
  <Default Extension="jpeg" ContentType="image/jpeg"/>
  <Default Extension="png" ContentType="image/png"/>
  <Default Extension="svg" ContentType="image/svg+xml"/>
  <Default Extension="fntdata" ContentType="application/x-fontdata"/>
  <Default Extension="rels" ContentType="application/vnd.openxmlformats-package.relationships+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7.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viewProps.xml" ContentType="application/vnd.openxmlformats-officedocument.presentationml.viewProps+xml"/>
  <Override PartName="/ppt/slides/slide6.xml" ContentType="application/vnd.openxmlformats-officedocument.presentationml.slide+xml"/>
  <Override PartName="/ppt/slides/slide11.xml" ContentType="application/vnd.openxmlformats-officedocument.presentationml.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slides/slide1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notesSlides/notesSlide1.xml" ContentType="application/vnd.openxmlformats-officedocument.presentationml.notesSlide+xml"/>
  <Override PartName="/ppt/slides/slide15.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tableStyles.xml" ContentType="application/vnd.openxmlformats-officedocument.presentationml.tableStyles+xml"/>
  <Override PartName="/ppt/slides/slide9.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notesSlides/notesSlide2.xml" ContentType="application/vnd.openxmlformats-officedocument.presentationml.notesSlide+xml"/>
  <Override PartName="/ppt/slides/slide13.xml" ContentType="application/vnd.openxmlformats-officedocument.presentationml.slide+xml"/>
  <Override PartName="/ppt/slides/slide21.xml" ContentType="application/vnd.openxmlformats-officedocument.presentationml.slide+xml"/>
  <Override PartName="/ppt/slides/slide7.xml" ContentType="application/vnd.openxmlformats-officedocument.presentationml.slide+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78"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8288000" cy="10287000"/>
  <p:notesSz cx="6858000" cy="9144000"/>
  <p:embeddedFontLst>
    <p:embeddedFont>
      <p:font typeface="Arial" panose="020B0604020202020204" pitchFamily="34" charset="0"/>
      <p:regular r:id="rId26"/>
    </p:embeddedFont>
    <p:embeddedFont>
      <p:font typeface="Arial Bold" panose="020B0802020202020204" pitchFamily="34" charset="77"/>
      <p:regular r:id="rId27"/>
      <p:bold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8" autoAdjust="0"/>
    <p:restoredTop sz="94264" autoAdjust="0"/>
  </p:normalViewPr>
  <p:slideViewPr>
    <p:cSldViewPr>
      <p:cViewPr varScale="1">
        <p:scale>
          <a:sx n="45" d="100"/>
          <a:sy n="45" d="100"/>
        </p:scale>
        <p:origin x="192" y="9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12.xml" Id="rId13" /><Relationship Type="http://schemas.openxmlformats.org/officeDocument/2006/relationships/slide" Target="/ppt/slides/slide17.xml" Id="rId18" /><Relationship Type="http://schemas.openxmlformats.org/officeDocument/2006/relationships/font" Target="/ppt/fonts/font1.fntdata" Id="rId26" /><Relationship Type="http://schemas.openxmlformats.org/officeDocument/2006/relationships/slide" Target="/ppt/slides/slide2.xml" Id="rId3" /><Relationship Type="http://schemas.openxmlformats.org/officeDocument/2006/relationships/slide" Target="/ppt/slides/slide20.xml" Id="rId21" /><Relationship Type="http://schemas.openxmlformats.org/officeDocument/2006/relationships/viewProps" Target="/ppt/viewProps.xml" Id="rId34" /><Relationship Type="http://schemas.openxmlformats.org/officeDocument/2006/relationships/slide" Target="/ppt/slides/slide6.xml" Id="rId7" /><Relationship Type="http://schemas.openxmlformats.org/officeDocument/2006/relationships/slide" Target="/ppt/slides/slide11.xml" Id="rId12" /><Relationship Type="http://schemas.openxmlformats.org/officeDocument/2006/relationships/slide" Target="/ppt/slides/slide16.xml" Id="rId17" /><Relationship Type="http://schemas.openxmlformats.org/officeDocument/2006/relationships/notesMaster" Target="/ppt/notesMasters/notesMaster1.xml" Id="rId25" /><Relationship Type="http://schemas.openxmlformats.org/officeDocument/2006/relationships/presProps" Target="/ppt/presProps.xml" Id="rId33" /><Relationship Type="http://schemas.openxmlformats.org/officeDocument/2006/relationships/slide" Target="/ppt/slides/slide1.xml" Id="rId2" /><Relationship Type="http://schemas.openxmlformats.org/officeDocument/2006/relationships/slide" Target="/ppt/slides/slide15.xml" Id="rId16" /><Relationship Type="http://schemas.openxmlformats.org/officeDocument/2006/relationships/slide" Target="/ppt/slides/slide19.xml" Id="rId20" /><Relationship Type="http://schemas.openxmlformats.org/officeDocument/2006/relationships/font" Target="/ppt/fonts/font4.fntdata" Id="rId29" /><Relationship Type="http://schemas.openxmlformats.org/officeDocument/2006/relationships/slideMaster" Target="/ppt/slideMasters/slideMaster1.xml" Id="rId1" /><Relationship Type="http://schemas.openxmlformats.org/officeDocument/2006/relationships/slide" Target="/ppt/slides/slide5.xml" Id="rId6" /><Relationship Type="http://schemas.openxmlformats.org/officeDocument/2006/relationships/slide" Target="/ppt/slides/slide10.xml" Id="rId11" /><Relationship Type="http://schemas.openxmlformats.org/officeDocument/2006/relationships/slide" Target="/ppt/slides/slide23.xml" Id="rId24" /><Relationship Type="http://schemas.openxmlformats.org/officeDocument/2006/relationships/font" Target="/ppt/fonts/font7.fntdata" Id="rId32" /><Relationship Type="http://schemas.openxmlformats.org/officeDocument/2006/relationships/slide" Target="/ppt/slides/slide4.xml" Id="rId5" /><Relationship Type="http://schemas.openxmlformats.org/officeDocument/2006/relationships/slide" Target="/ppt/slides/slide14.xml" Id="rId15" /><Relationship Type="http://schemas.openxmlformats.org/officeDocument/2006/relationships/slide" Target="/ppt/slides/slide22.xml" Id="rId23" /><Relationship Type="http://schemas.openxmlformats.org/officeDocument/2006/relationships/font" Target="/ppt/fonts/font3.fntdata" Id="rId28" /><Relationship Type="http://schemas.openxmlformats.org/officeDocument/2006/relationships/tableStyles" Target="/ppt/tableStyles.xml" Id="rId36" /><Relationship Type="http://schemas.openxmlformats.org/officeDocument/2006/relationships/slide" Target="/ppt/slides/slide9.xml" Id="rId10" /><Relationship Type="http://schemas.openxmlformats.org/officeDocument/2006/relationships/slide" Target="/ppt/slides/slide18.xml" Id="rId19" /><Relationship Type="http://schemas.openxmlformats.org/officeDocument/2006/relationships/font" Target="/ppt/fonts/font6.fntdata" Id="rId31" /><Relationship Type="http://schemas.openxmlformats.org/officeDocument/2006/relationships/slide" Target="/ppt/slides/slide3.xml" Id="rId4" /><Relationship Type="http://schemas.openxmlformats.org/officeDocument/2006/relationships/slide" Target="/ppt/slides/slide8.xml" Id="rId9" /><Relationship Type="http://schemas.openxmlformats.org/officeDocument/2006/relationships/slide" Target="/ppt/slides/slide13.xml" Id="rId14" /><Relationship Type="http://schemas.openxmlformats.org/officeDocument/2006/relationships/slide" Target="/ppt/slides/slide21.xml" Id="rId22" /><Relationship Type="http://schemas.openxmlformats.org/officeDocument/2006/relationships/font" Target="/ppt/fonts/font2.fntdata" Id="rId27" /><Relationship Type="http://schemas.openxmlformats.org/officeDocument/2006/relationships/font" Target="/ppt/fonts/font5.fntdata" Id="rId30" /><Relationship Type="http://schemas.openxmlformats.org/officeDocument/2006/relationships/theme" Target="/ppt/theme/theme1.xml" Id="rId35" /><Relationship Type="http://schemas.openxmlformats.org/officeDocument/2006/relationships/slide" Target="/ppt/slides/slide7.xml" Id="rId8" /></Relationships>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ppt/slideLayouts/slideLayout7.xml" Id="rId7" /><Relationship Type="http://schemas.openxmlformats.org/officeDocument/2006/relationships/theme" Target="/ppt/theme/theme1.xml" Id="rId12"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1.xml" Id="rId2" /><Relationship Type="http://schemas.openxmlformats.org/officeDocument/2006/relationships/slideLayout" Target="/ppt/slideLayouts/slideLayout7.xml" Id="rId1" /><Relationship Type="http://schemas.openxmlformats.org/officeDocument/2006/relationships/image" Target="/ppt/media/image3.png" Id="rId5" /><Relationship Type="http://schemas.openxmlformats.org/officeDocument/2006/relationships/image" Target="/ppt/media/image2.png" Id="rId4" /></Relationships>
</file>

<file path=ppt/slides/_rels/slide10.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image" Target="/ppt/media/image16.png" Id="rId2" /><Relationship Type="http://schemas.openxmlformats.org/officeDocument/2006/relationships/slideLayout" Target="/ppt/slideLayouts/slideLayout7.xml" Id="rId1" /></Relationships>
</file>

<file path=ppt/slides/_rels/slide11.xml.rels>&#65279;<?xml version="1.0" encoding="utf-8"?><Relationships xmlns="http://schemas.openxmlformats.org/package/2006/relationships"><Relationship Type="http://schemas.openxmlformats.org/officeDocument/2006/relationships/image" Target="/ppt/media/image17.png" Id="rId3" /><Relationship Type="http://schemas.openxmlformats.org/officeDocument/2006/relationships/notesSlide" Target="/ppt/notesSlides/notesSlide3.xml" Id="rId2" /><Relationship Type="http://schemas.openxmlformats.org/officeDocument/2006/relationships/slideLayout" Target="/ppt/slideLayouts/slideLayout7.xml" Id="rId1" /><Relationship Type="http://schemas.openxmlformats.org/officeDocument/2006/relationships/image" Target="/ppt/media/image5.png" Id="rId4" /></Relationships>
</file>

<file path=ppt/slides/_rels/slide12.xml.rels>&#65279;<?xml version="1.0" encoding="utf-8"?><Relationships xmlns="http://schemas.openxmlformats.org/package/2006/relationships"><Relationship Type="http://schemas.openxmlformats.org/officeDocument/2006/relationships/image" Target="/ppt/media/image24.png" Id="rId8" /><Relationship Type="http://schemas.openxmlformats.org/officeDocument/2006/relationships/image" Target="/ppt/media/image19.svg" Id="rId3" /><Relationship Type="http://schemas.openxmlformats.org/officeDocument/2006/relationships/image" Target="/ppt/media/image23.svg" Id="rId7" /><Relationship Type="http://schemas.openxmlformats.org/officeDocument/2006/relationships/image" Target="/ppt/media/image18.png" Id="rId2" /><Relationship Type="http://schemas.openxmlformats.org/officeDocument/2006/relationships/slideLayout" Target="/ppt/slideLayouts/slideLayout7.xml" Id="rId1" /><Relationship Type="http://schemas.openxmlformats.org/officeDocument/2006/relationships/image" Target="/ppt/media/image22.png" Id="rId6" /><Relationship Type="http://schemas.openxmlformats.org/officeDocument/2006/relationships/image" Target="/ppt/media/image21.svg" Id="rId5" /><Relationship Type="http://schemas.openxmlformats.org/officeDocument/2006/relationships/image" Target="/ppt/media/image5.png" Id="rId10" /><Relationship Type="http://schemas.openxmlformats.org/officeDocument/2006/relationships/image" Target="/ppt/media/image20.png" Id="rId4" /><Relationship Type="http://schemas.openxmlformats.org/officeDocument/2006/relationships/image" Target="/ppt/media/image25.svg" Id="rId9" /></Relationships>
</file>

<file path=ppt/slides/_rels/slide13.xml.rels>&#65279;<?xml version="1.0" encoding="utf-8"?><Relationships xmlns="http://schemas.openxmlformats.org/package/2006/relationships"><Relationship Type="http://schemas.openxmlformats.org/officeDocument/2006/relationships/image" Target="/ppt/media/image12.png" Id="rId8" /><Relationship Type="http://schemas.openxmlformats.org/officeDocument/2006/relationships/image" Target="/ppt/media/image9.svg" Id="rId3" /><Relationship Type="http://schemas.openxmlformats.org/officeDocument/2006/relationships/image" Target="/ppt/media/image7.svg" Id="rId7" /><Relationship Type="http://schemas.openxmlformats.org/officeDocument/2006/relationships/image" Target="/ppt/media/image8.png" Id="rId2" /><Relationship Type="http://schemas.openxmlformats.org/officeDocument/2006/relationships/slideLayout" Target="/ppt/slideLayouts/slideLayout7.xml" Id="rId1" /><Relationship Type="http://schemas.openxmlformats.org/officeDocument/2006/relationships/image" Target="/ppt/media/image6.png" Id="rId6" /><Relationship Type="http://schemas.openxmlformats.org/officeDocument/2006/relationships/image" Target="/ppt/media/image27.svg" Id="rId5" /><Relationship Type="http://schemas.openxmlformats.org/officeDocument/2006/relationships/image" Target="/ppt/media/image26.png" Id="rId4" /></Relationships>
</file>

<file path=ppt/slides/_rels/slide14.xml.rels>&#65279;<?xml version="1.0" encoding="utf-8"?><Relationships xmlns="http://schemas.openxmlformats.org/package/2006/relationships"><Relationship Type="http://schemas.openxmlformats.org/officeDocument/2006/relationships/image" Target="/ppt/media/image26.png" Id="rId3" /><Relationship Type="http://schemas.openxmlformats.org/officeDocument/2006/relationships/image" Target="/ppt/media/image5.png" Id="rId7" /><Relationship Type="http://schemas.openxmlformats.org/officeDocument/2006/relationships/image" Target="/ppt/media/image28.png" Id="rId2" /><Relationship Type="http://schemas.openxmlformats.org/officeDocument/2006/relationships/slideLayout" Target="/ppt/slideLayouts/slideLayout7.xml" Id="rId1" /><Relationship Type="http://schemas.openxmlformats.org/officeDocument/2006/relationships/image" Target="/ppt/media/image30.svg" Id="rId6" /><Relationship Type="http://schemas.openxmlformats.org/officeDocument/2006/relationships/image" Target="/ppt/media/image29.png" Id="rId5" /><Relationship Type="http://schemas.openxmlformats.org/officeDocument/2006/relationships/image" Target="/ppt/media/image27.svg" Id="rId4" /></Relationships>
</file>

<file path=ppt/slides/_rels/slide15.xml.rels>&#65279;<?xml version="1.0" encoding="utf-8"?><Relationships xmlns="http://schemas.openxmlformats.org/package/2006/relationships"><Relationship Type="http://schemas.openxmlformats.org/officeDocument/2006/relationships/image" Target="/ppt/media/image5.png" Id="rId2" /><Relationship Type="http://schemas.openxmlformats.org/officeDocument/2006/relationships/slideLayout" Target="/ppt/slideLayouts/slideLayout7.xml" Id="rId1" /></Relationships>
</file>

<file path=ppt/slides/_rels/slide16.xml.rels>&#65279;<?xml version="1.0" encoding="utf-8"?><Relationships xmlns="http://schemas.openxmlformats.org/package/2006/relationships"><Relationship Type="http://schemas.openxmlformats.org/officeDocument/2006/relationships/image" Target="/ppt/media/image32.jpeg" Id="rId3" /><Relationship Type="http://schemas.openxmlformats.org/officeDocument/2006/relationships/image" Target="/ppt/media/image31.png" Id="rId2" /><Relationship Type="http://schemas.openxmlformats.org/officeDocument/2006/relationships/slideLayout" Target="/ppt/slideLayouts/slideLayout7.xml" Id="rId1" /><Relationship Type="http://schemas.openxmlformats.org/officeDocument/2006/relationships/image" Target="/ppt/media/image5.png" Id="rId6" /><Relationship Type="http://schemas.openxmlformats.org/officeDocument/2006/relationships/image" Target="/ppt/media/image34.png" Id="rId5" /><Relationship Type="http://schemas.openxmlformats.org/officeDocument/2006/relationships/image" Target="/ppt/media/image33.png" Id="rId4" /></Relationships>
</file>

<file path=ppt/slides/_rels/slide17.xml.rels>&#65279;<?xml version="1.0" encoding="utf-8"?><Relationships xmlns="http://schemas.openxmlformats.org/package/2006/relationships"><Relationship Type="http://schemas.openxmlformats.org/officeDocument/2006/relationships/image" Target="/ppt/media/image12.png" Id="rId3" /><Relationship Type="http://schemas.openxmlformats.org/officeDocument/2006/relationships/image" Target="/ppt/media/image35.jpeg" Id="rId2" /><Relationship Type="http://schemas.openxmlformats.org/officeDocument/2006/relationships/slideLayout" Target="/ppt/slideLayouts/slideLayout7.xml" Id="rId1" /></Relationships>
</file>

<file path=ppt/slides/_rels/slide18.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image" Target="/ppt/media/image36.png" Id="rId2" /><Relationship Type="http://schemas.openxmlformats.org/officeDocument/2006/relationships/slideLayout" Target="/ppt/slideLayouts/slideLayout7.xml" Id="rId1" /></Relationships>
</file>

<file path=ppt/slides/_rels/slide19.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image" Target="/ppt/media/image37.png" Id="rId2" /><Relationship Type="http://schemas.openxmlformats.org/officeDocument/2006/relationships/slideLayout" Target="/ppt/slideLayouts/slideLayout7.xml" Id="rId1" /></Relationships>
</file>

<file path=ppt/slides/_rels/slide2.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image" Target="/ppt/media/image4.jpeg" Id="rId2" /><Relationship Type="http://schemas.openxmlformats.org/officeDocument/2006/relationships/slideLayout" Target="/ppt/slideLayouts/slideLayout7.xml" Id="rId1" /></Relationships>
</file>

<file path=ppt/slides/_rels/slide20.xml.rels>&#65279;<?xml version="1.0" encoding="utf-8"?><Relationships xmlns="http://schemas.openxmlformats.org/package/2006/relationships"><Relationship Type="http://schemas.openxmlformats.org/officeDocument/2006/relationships/image" Target="/ppt/media/image43.png" Id="rId8" /><Relationship Type="http://schemas.openxmlformats.org/officeDocument/2006/relationships/image" Target="/ppt/media/image48.png" Id="rId13" /><Relationship Type="http://schemas.openxmlformats.org/officeDocument/2006/relationships/image" Target="/ppt/media/image38.png" Id="rId3" /><Relationship Type="http://schemas.openxmlformats.org/officeDocument/2006/relationships/image" Target="/ppt/media/image42.png" Id="rId7" /><Relationship Type="http://schemas.openxmlformats.org/officeDocument/2006/relationships/image" Target="/ppt/media/image47.png" Id="rId12" /><Relationship Type="http://schemas.openxmlformats.org/officeDocument/2006/relationships/image" Target="/ppt/media/image3.png" Id="rId2" /><Relationship Type="http://schemas.openxmlformats.org/officeDocument/2006/relationships/slideLayout" Target="/ppt/slideLayouts/slideLayout7.xml" Id="rId1" /><Relationship Type="http://schemas.openxmlformats.org/officeDocument/2006/relationships/image" Target="/ppt/media/image41.png" Id="rId6" /><Relationship Type="http://schemas.openxmlformats.org/officeDocument/2006/relationships/image" Target="/ppt/media/image46.png" Id="rId11" /><Relationship Type="http://schemas.openxmlformats.org/officeDocument/2006/relationships/image" Target="/ppt/media/image40.png" Id="rId5" /><Relationship Type="http://schemas.openxmlformats.org/officeDocument/2006/relationships/image" Target="/ppt/media/image45.png" Id="rId10" /><Relationship Type="http://schemas.openxmlformats.org/officeDocument/2006/relationships/image" Target="/ppt/media/image39.png" Id="rId4" /><Relationship Type="http://schemas.openxmlformats.org/officeDocument/2006/relationships/image" Target="/ppt/media/image44.png" Id="rId9" /></Relationships>
</file>

<file path=ppt/slides/_rels/slide21.xml.rels>&#65279;<?xml version="1.0" encoding="utf-8"?><Relationships xmlns="http://schemas.openxmlformats.org/package/2006/relationships"><Relationship Type="http://schemas.openxmlformats.org/officeDocument/2006/relationships/image" Target="/ppt/media/image55.png" Id="rId8" /><Relationship Type="http://schemas.openxmlformats.org/officeDocument/2006/relationships/image" Target="/ppt/media/image50.svg" Id="rId3" /><Relationship Type="http://schemas.openxmlformats.org/officeDocument/2006/relationships/image" Target="/ppt/media/image54.svg" Id="rId7" /><Relationship Type="http://schemas.openxmlformats.org/officeDocument/2006/relationships/image" Target="/ppt/media/image49.png" Id="rId2" /><Relationship Type="http://schemas.openxmlformats.org/officeDocument/2006/relationships/slideLayout" Target="/ppt/slideLayouts/slideLayout7.xml" Id="rId1" /><Relationship Type="http://schemas.openxmlformats.org/officeDocument/2006/relationships/image" Target="/ppt/media/image53.png" Id="rId6" /><Relationship Type="http://schemas.openxmlformats.org/officeDocument/2006/relationships/image" Target="/ppt/media/image52.svg" Id="rId5" /><Relationship Type="http://schemas.openxmlformats.org/officeDocument/2006/relationships/image" Target="/ppt/media/image51.png" Id="rId4" /><Relationship Type="http://schemas.openxmlformats.org/officeDocument/2006/relationships/image" Target="/ppt/media/image56.svg" Id="rId9" /></Relationships>
</file>

<file path=ppt/slides/_rels/slide22.xml.rels>&#65279;<?xml version="1.0" encoding="utf-8"?><Relationships xmlns="http://schemas.openxmlformats.org/package/2006/relationships"><Relationship Type="http://schemas.openxmlformats.org/officeDocument/2006/relationships/image" Target="/ppt/media/image172.svg" Id="rId117" /><Relationship Type="http://schemas.openxmlformats.org/officeDocument/2006/relationships/image" Target="/ppt/media/image76.svg" Id="rId21" /><Relationship Type="http://schemas.openxmlformats.org/officeDocument/2006/relationships/image" Target="/ppt/media/image97.png" Id="rId42" /><Relationship Type="http://schemas.openxmlformats.org/officeDocument/2006/relationships/image" Target="/ppt/media/image118.svg" Id="rId63" /><Relationship Type="http://schemas.openxmlformats.org/officeDocument/2006/relationships/image" Target="/ppt/media/image139.png" Id="rId84" /><Relationship Type="http://schemas.openxmlformats.org/officeDocument/2006/relationships/image" Target="/ppt/media/image193.png" Id="rId138" /><Relationship Type="http://schemas.openxmlformats.org/officeDocument/2006/relationships/image" Target="/ppt/media/image214.svg" Id="rId159" /><Relationship Type="http://schemas.openxmlformats.org/officeDocument/2006/relationships/image" Target="/ppt/media/image225.png" Id="rId170" /><Relationship Type="http://schemas.openxmlformats.org/officeDocument/2006/relationships/image" Target="/ppt/media/image246.svg" Id="rId191" /><Relationship Type="http://schemas.openxmlformats.org/officeDocument/2006/relationships/image" Target="/ppt/media/image162.svg" Id="rId107" /><Relationship Type="http://schemas.openxmlformats.org/officeDocument/2006/relationships/image" Target="/ppt/media/image66.svg" Id="rId11" /><Relationship Type="http://schemas.openxmlformats.org/officeDocument/2006/relationships/image" Target="/ppt/media/image87.png" Id="rId32" /><Relationship Type="http://schemas.openxmlformats.org/officeDocument/2006/relationships/image" Target="/ppt/media/image108.svg" Id="rId53" /><Relationship Type="http://schemas.openxmlformats.org/officeDocument/2006/relationships/image" Target="/ppt/media/image129.png" Id="rId74" /><Relationship Type="http://schemas.openxmlformats.org/officeDocument/2006/relationships/image" Target="/ppt/media/image183.png" Id="rId128" /><Relationship Type="http://schemas.openxmlformats.org/officeDocument/2006/relationships/image" Target="/ppt/media/image204.svg" Id="rId149" /><Relationship Type="http://schemas.openxmlformats.org/officeDocument/2006/relationships/image" Target="/ppt/media/image60.svg" Id="rId5" /><Relationship Type="http://schemas.openxmlformats.org/officeDocument/2006/relationships/image" Target="/ppt/media/image150.svg" Id="rId95" /><Relationship Type="http://schemas.openxmlformats.org/officeDocument/2006/relationships/image" Target="/ppt/media/image215.png" Id="rId160" /><Relationship Type="http://schemas.openxmlformats.org/officeDocument/2006/relationships/image" Target="/ppt/media/image236.svg" Id="rId181" /><Relationship Type="http://schemas.openxmlformats.org/officeDocument/2006/relationships/image" Target="/ppt/media/image77.png" Id="rId22" /><Relationship Type="http://schemas.openxmlformats.org/officeDocument/2006/relationships/image" Target="/ppt/media/image98.svg" Id="rId43" /><Relationship Type="http://schemas.openxmlformats.org/officeDocument/2006/relationships/image" Target="/ppt/media/image119.png" Id="rId64" /><Relationship Type="http://schemas.openxmlformats.org/officeDocument/2006/relationships/image" Target="/ppt/media/image173.png" Id="rId118" /><Relationship Type="http://schemas.openxmlformats.org/officeDocument/2006/relationships/image" Target="/ppt/media/image194.svg" Id="rId139" /><Relationship Type="http://schemas.openxmlformats.org/officeDocument/2006/relationships/image" Target="/ppt/media/image140.svg" Id="rId85" /><Relationship Type="http://schemas.openxmlformats.org/officeDocument/2006/relationships/image" Target="/ppt/media/image205.png" Id="rId150" /><Relationship Type="http://schemas.openxmlformats.org/officeDocument/2006/relationships/image" Target="/ppt/media/image226.svg" Id="rId171" /><Relationship Type="http://schemas.openxmlformats.org/officeDocument/2006/relationships/image" Target="/ppt/media/image67.png" Id="rId12" /><Relationship Type="http://schemas.openxmlformats.org/officeDocument/2006/relationships/image" Target="/ppt/media/image88.svg" Id="rId33" /><Relationship Type="http://schemas.openxmlformats.org/officeDocument/2006/relationships/image" Target="/ppt/media/image163.png" Id="rId108" /><Relationship Type="http://schemas.openxmlformats.org/officeDocument/2006/relationships/image" Target="/ppt/media/image184.svg" Id="rId129" /><Relationship Type="http://schemas.openxmlformats.org/officeDocument/2006/relationships/image" Target="/ppt/media/image109.png" Id="rId54" /><Relationship Type="http://schemas.openxmlformats.org/officeDocument/2006/relationships/image" Target="/ppt/media/image130.svg" Id="rId75" /><Relationship Type="http://schemas.openxmlformats.org/officeDocument/2006/relationships/image" Target="/ppt/media/image151.png" Id="rId96" /><Relationship Type="http://schemas.openxmlformats.org/officeDocument/2006/relationships/image" Target="/ppt/media/image195.png" Id="rId140" /><Relationship Type="http://schemas.openxmlformats.org/officeDocument/2006/relationships/image" Target="/ppt/media/image216.svg" Id="rId161" /><Relationship Type="http://schemas.openxmlformats.org/officeDocument/2006/relationships/image" Target="/ppt/media/image237.png" Id="rId182" /><Relationship Type="http://schemas.openxmlformats.org/officeDocument/2006/relationships/image" Target="/ppt/media/image61.png" Id="rId6" /><Relationship Type="http://schemas.openxmlformats.org/officeDocument/2006/relationships/image" Target="/ppt/media/image78.svg" Id="rId23" /><Relationship Type="http://schemas.openxmlformats.org/officeDocument/2006/relationships/image" Target="/ppt/media/image174.svg" Id="rId119" /><Relationship Type="http://schemas.openxmlformats.org/officeDocument/2006/relationships/image" Target="/ppt/media/image99.png" Id="rId44" /><Relationship Type="http://schemas.openxmlformats.org/officeDocument/2006/relationships/image" Target="/ppt/media/image120.svg" Id="rId65" /><Relationship Type="http://schemas.openxmlformats.org/officeDocument/2006/relationships/image" Target="/ppt/media/image141.png" Id="rId86" /><Relationship Type="http://schemas.openxmlformats.org/officeDocument/2006/relationships/image" Target="/ppt/media/image185.png" Id="rId130" /><Relationship Type="http://schemas.openxmlformats.org/officeDocument/2006/relationships/image" Target="/ppt/media/image206.svg" Id="rId151" /><Relationship Type="http://schemas.openxmlformats.org/officeDocument/2006/relationships/image" Target="/ppt/media/image227.png" Id="rId172" /><Relationship Type="http://schemas.openxmlformats.org/officeDocument/2006/relationships/image" Target="/ppt/media/image68.svg" Id="rId13" /><Relationship Type="http://schemas.openxmlformats.org/officeDocument/2006/relationships/image" Target="/ppt/media/image73.png" Id="rId18" /><Relationship Type="http://schemas.openxmlformats.org/officeDocument/2006/relationships/image" Target="/ppt/media/image94.svg" Id="rId39" /><Relationship Type="http://schemas.openxmlformats.org/officeDocument/2006/relationships/image" Target="/ppt/media/image164.svg" Id="rId109" /><Relationship Type="http://schemas.openxmlformats.org/officeDocument/2006/relationships/image" Target="/ppt/media/image89.png" Id="rId34" /><Relationship Type="http://schemas.openxmlformats.org/officeDocument/2006/relationships/image" Target="/ppt/media/image105.png" Id="rId50" /><Relationship Type="http://schemas.openxmlformats.org/officeDocument/2006/relationships/image" Target="/ppt/media/image110.svg" Id="rId55" /><Relationship Type="http://schemas.openxmlformats.org/officeDocument/2006/relationships/image" Target="/ppt/media/image131.png" Id="rId76" /><Relationship Type="http://schemas.openxmlformats.org/officeDocument/2006/relationships/image" Target="/ppt/media/image152.svg" Id="rId97" /><Relationship Type="http://schemas.openxmlformats.org/officeDocument/2006/relationships/image" Target="/ppt/media/image159.png" Id="rId104" /><Relationship Type="http://schemas.openxmlformats.org/officeDocument/2006/relationships/image" Target="/ppt/media/image175.png" Id="rId120" /><Relationship Type="http://schemas.openxmlformats.org/officeDocument/2006/relationships/image" Target="/ppt/media/image180.svg" Id="rId125" /><Relationship Type="http://schemas.openxmlformats.org/officeDocument/2006/relationships/image" Target="/ppt/media/image196.svg" Id="rId141" /><Relationship Type="http://schemas.openxmlformats.org/officeDocument/2006/relationships/image" Target="/ppt/media/image201.png" Id="rId146" /><Relationship Type="http://schemas.openxmlformats.org/officeDocument/2006/relationships/image" Target="/ppt/media/image222.svg" Id="rId167" /><Relationship Type="http://schemas.openxmlformats.org/officeDocument/2006/relationships/image" Target="/ppt/media/image243.png" Id="rId188" /><Relationship Type="http://schemas.openxmlformats.org/officeDocument/2006/relationships/image" Target="/ppt/media/image62.svg" Id="rId7" /><Relationship Type="http://schemas.openxmlformats.org/officeDocument/2006/relationships/image" Target="/ppt/media/image126.svg" Id="rId71" /><Relationship Type="http://schemas.openxmlformats.org/officeDocument/2006/relationships/image" Target="/ppt/media/image147.png" Id="rId92" /><Relationship Type="http://schemas.openxmlformats.org/officeDocument/2006/relationships/image" Target="/ppt/media/image217.png" Id="rId162" /><Relationship Type="http://schemas.openxmlformats.org/officeDocument/2006/relationships/image" Target="/ppt/media/image238.svg" Id="rId183" /><Relationship Type="http://schemas.openxmlformats.org/officeDocument/2006/relationships/image" Target="/ppt/media/image57.png" Id="rId2" /><Relationship Type="http://schemas.openxmlformats.org/officeDocument/2006/relationships/image" Target="/ppt/media/image84.svg" Id="rId29" /><Relationship Type="http://schemas.openxmlformats.org/officeDocument/2006/relationships/image" Target="/ppt/media/image79.png" Id="rId24" /><Relationship Type="http://schemas.openxmlformats.org/officeDocument/2006/relationships/image" Target="/ppt/media/image95.png" Id="rId40" /><Relationship Type="http://schemas.openxmlformats.org/officeDocument/2006/relationships/image" Target="/ppt/media/image100.svg" Id="rId45" /><Relationship Type="http://schemas.openxmlformats.org/officeDocument/2006/relationships/image" Target="/ppt/media/image121.png" Id="rId66" /><Relationship Type="http://schemas.openxmlformats.org/officeDocument/2006/relationships/image" Target="/ppt/media/image142.svg" Id="rId87" /><Relationship Type="http://schemas.openxmlformats.org/officeDocument/2006/relationships/image" Target="/ppt/media/image165.png" Id="rId110" /><Relationship Type="http://schemas.openxmlformats.org/officeDocument/2006/relationships/image" Target="/ppt/media/image170.svg" Id="rId115" /><Relationship Type="http://schemas.openxmlformats.org/officeDocument/2006/relationships/image" Target="/ppt/media/image186.svg" Id="rId131" /><Relationship Type="http://schemas.openxmlformats.org/officeDocument/2006/relationships/image" Target="/ppt/media/image191.png" Id="rId136" /><Relationship Type="http://schemas.openxmlformats.org/officeDocument/2006/relationships/image" Target="/ppt/media/image212.svg" Id="rId157" /><Relationship Type="http://schemas.openxmlformats.org/officeDocument/2006/relationships/image" Target="/ppt/media/image233.png" Id="rId178" /><Relationship Type="http://schemas.openxmlformats.org/officeDocument/2006/relationships/image" Target="/ppt/media/image116.svg" Id="rId61" /><Relationship Type="http://schemas.openxmlformats.org/officeDocument/2006/relationships/image" Target="/ppt/media/image137.png" Id="rId82" /><Relationship Type="http://schemas.openxmlformats.org/officeDocument/2006/relationships/image" Target="/ppt/media/image207.png" Id="rId152" /><Relationship Type="http://schemas.openxmlformats.org/officeDocument/2006/relationships/image" Target="/ppt/media/image228.svg" Id="rId173" /><Relationship Type="http://schemas.openxmlformats.org/officeDocument/2006/relationships/image" Target="/ppt/media/image74.svg" Id="rId19" /><Relationship Type="http://schemas.openxmlformats.org/officeDocument/2006/relationships/image" Target="/ppt/media/image69.png" Id="rId14" /><Relationship Type="http://schemas.openxmlformats.org/officeDocument/2006/relationships/image" Target="/ppt/media/image85.png" Id="rId30" /><Relationship Type="http://schemas.openxmlformats.org/officeDocument/2006/relationships/image" Target="/ppt/media/image90.svg" Id="rId35" /><Relationship Type="http://schemas.openxmlformats.org/officeDocument/2006/relationships/image" Target="/ppt/media/image111.png" Id="rId56" /><Relationship Type="http://schemas.openxmlformats.org/officeDocument/2006/relationships/image" Target="/ppt/media/image132.svg" Id="rId77" /><Relationship Type="http://schemas.openxmlformats.org/officeDocument/2006/relationships/image" Target="/ppt/media/image155.png" Id="rId100" /><Relationship Type="http://schemas.openxmlformats.org/officeDocument/2006/relationships/image" Target="/ppt/media/image160.svg" Id="rId105" /><Relationship Type="http://schemas.openxmlformats.org/officeDocument/2006/relationships/image" Target="/ppt/media/image181.png" Id="rId126" /><Relationship Type="http://schemas.openxmlformats.org/officeDocument/2006/relationships/image" Target="/ppt/media/image202.svg" Id="rId147" /><Relationship Type="http://schemas.openxmlformats.org/officeDocument/2006/relationships/image" Target="/ppt/media/image223.png" Id="rId168" /><Relationship Type="http://schemas.openxmlformats.org/officeDocument/2006/relationships/image" Target="/ppt/media/image63.png" Id="rId8" /><Relationship Type="http://schemas.openxmlformats.org/officeDocument/2006/relationships/image" Target="/ppt/media/image106.svg" Id="rId51" /><Relationship Type="http://schemas.openxmlformats.org/officeDocument/2006/relationships/image" Target="/ppt/media/image127.png" Id="rId72" /><Relationship Type="http://schemas.openxmlformats.org/officeDocument/2006/relationships/image" Target="/ppt/media/image148.svg" Id="rId93" /><Relationship Type="http://schemas.openxmlformats.org/officeDocument/2006/relationships/image" Target="/ppt/media/image153.png" Id="rId98" /><Relationship Type="http://schemas.openxmlformats.org/officeDocument/2006/relationships/image" Target="/ppt/media/image176.svg" Id="rId121" /><Relationship Type="http://schemas.openxmlformats.org/officeDocument/2006/relationships/image" Target="/ppt/media/image197.png" Id="rId142" /><Relationship Type="http://schemas.openxmlformats.org/officeDocument/2006/relationships/image" Target="/ppt/media/image218.svg" Id="rId163" /><Relationship Type="http://schemas.openxmlformats.org/officeDocument/2006/relationships/image" Target="/ppt/media/image239.png" Id="rId184" /><Relationship Type="http://schemas.openxmlformats.org/officeDocument/2006/relationships/image" Target="/ppt/media/image244.svg" Id="rId189" /><Relationship Type="http://schemas.openxmlformats.org/officeDocument/2006/relationships/image" Target="/ppt/media/image58.svg" Id="rId3" /><Relationship Type="http://schemas.openxmlformats.org/officeDocument/2006/relationships/image" Target="/ppt/media/image80.svg" Id="rId25" /><Relationship Type="http://schemas.openxmlformats.org/officeDocument/2006/relationships/image" Target="/ppt/media/image101.png" Id="rId46" /><Relationship Type="http://schemas.openxmlformats.org/officeDocument/2006/relationships/image" Target="/ppt/media/image122.svg" Id="rId67" /><Relationship Type="http://schemas.openxmlformats.org/officeDocument/2006/relationships/image" Target="/ppt/media/image171.png" Id="rId116" /><Relationship Type="http://schemas.openxmlformats.org/officeDocument/2006/relationships/image" Target="/ppt/media/image192.svg" Id="rId137" /><Relationship Type="http://schemas.openxmlformats.org/officeDocument/2006/relationships/image" Target="/ppt/media/image213.png" Id="rId158" /><Relationship Type="http://schemas.openxmlformats.org/officeDocument/2006/relationships/image" Target="/ppt/media/image75.png" Id="rId20" /><Relationship Type="http://schemas.openxmlformats.org/officeDocument/2006/relationships/image" Target="/ppt/media/image96.svg" Id="rId41" /><Relationship Type="http://schemas.openxmlformats.org/officeDocument/2006/relationships/image" Target="/ppt/media/image117.png" Id="rId62" /><Relationship Type="http://schemas.openxmlformats.org/officeDocument/2006/relationships/image" Target="/ppt/media/image138.svg" Id="rId83" /><Relationship Type="http://schemas.openxmlformats.org/officeDocument/2006/relationships/image" Target="/ppt/media/image143.png" Id="rId88" /><Relationship Type="http://schemas.openxmlformats.org/officeDocument/2006/relationships/image" Target="/ppt/media/image166.svg" Id="rId111" /><Relationship Type="http://schemas.openxmlformats.org/officeDocument/2006/relationships/image" Target="/ppt/media/image187.png" Id="rId132" /><Relationship Type="http://schemas.openxmlformats.org/officeDocument/2006/relationships/image" Target="/ppt/media/image208.svg" Id="rId153" /><Relationship Type="http://schemas.openxmlformats.org/officeDocument/2006/relationships/image" Target="/ppt/media/image229.png" Id="rId174" /><Relationship Type="http://schemas.openxmlformats.org/officeDocument/2006/relationships/image" Target="/ppt/media/image234.svg" Id="rId179" /><Relationship Type="http://schemas.openxmlformats.org/officeDocument/2006/relationships/image" Target="/ppt/media/image245.png" Id="rId190" /><Relationship Type="http://schemas.openxmlformats.org/officeDocument/2006/relationships/image" Target="/ppt/media/image70.svg" Id="rId15" /><Relationship Type="http://schemas.openxmlformats.org/officeDocument/2006/relationships/image" Target="/ppt/media/image91.png" Id="rId36" /><Relationship Type="http://schemas.openxmlformats.org/officeDocument/2006/relationships/image" Target="/ppt/media/image112.svg" Id="rId57" /><Relationship Type="http://schemas.openxmlformats.org/officeDocument/2006/relationships/image" Target="/ppt/media/image161.png" Id="rId106" /><Relationship Type="http://schemas.openxmlformats.org/officeDocument/2006/relationships/image" Target="/ppt/media/image182.svg" Id="rId127" /><Relationship Type="http://schemas.openxmlformats.org/officeDocument/2006/relationships/image" Target="/ppt/media/image65.png" Id="rId10" /><Relationship Type="http://schemas.openxmlformats.org/officeDocument/2006/relationships/image" Target="/ppt/media/image86.svg" Id="rId31" /><Relationship Type="http://schemas.openxmlformats.org/officeDocument/2006/relationships/image" Target="/ppt/media/image107.png" Id="rId52" /><Relationship Type="http://schemas.openxmlformats.org/officeDocument/2006/relationships/image" Target="/ppt/media/image128.svg" Id="rId73" /><Relationship Type="http://schemas.openxmlformats.org/officeDocument/2006/relationships/image" Target="/ppt/media/image133.png" Id="rId78" /><Relationship Type="http://schemas.openxmlformats.org/officeDocument/2006/relationships/image" Target="/ppt/media/image149.png" Id="rId94" /><Relationship Type="http://schemas.openxmlformats.org/officeDocument/2006/relationships/image" Target="/ppt/media/image154.svg" Id="rId99" /><Relationship Type="http://schemas.openxmlformats.org/officeDocument/2006/relationships/image" Target="/ppt/media/image156.svg" Id="rId101" /><Relationship Type="http://schemas.openxmlformats.org/officeDocument/2006/relationships/image" Target="/ppt/media/image177.png" Id="rId122" /><Relationship Type="http://schemas.openxmlformats.org/officeDocument/2006/relationships/image" Target="/ppt/media/image198.svg" Id="rId143" /><Relationship Type="http://schemas.openxmlformats.org/officeDocument/2006/relationships/image" Target="/ppt/media/image203.png" Id="rId148" /><Relationship Type="http://schemas.openxmlformats.org/officeDocument/2006/relationships/image" Target="/ppt/media/image219.png" Id="rId164" /><Relationship Type="http://schemas.openxmlformats.org/officeDocument/2006/relationships/image" Target="/ppt/media/image224.svg" Id="rId169" /><Relationship Type="http://schemas.openxmlformats.org/officeDocument/2006/relationships/image" Target="/ppt/media/image240.svg" Id="rId185" /><Relationship Type="http://schemas.openxmlformats.org/officeDocument/2006/relationships/image" Target="/ppt/media/image59.png" Id="rId4" /><Relationship Type="http://schemas.openxmlformats.org/officeDocument/2006/relationships/image" Target="/ppt/media/image64.svg" Id="rId9" /><Relationship Type="http://schemas.openxmlformats.org/officeDocument/2006/relationships/image" Target="/ppt/media/image235.png" Id="rId180" /><Relationship Type="http://schemas.openxmlformats.org/officeDocument/2006/relationships/image" Target="/ppt/media/image81.png" Id="rId26" /><Relationship Type="http://schemas.openxmlformats.org/officeDocument/2006/relationships/image" Target="/ppt/media/image102.svg" Id="rId47" /><Relationship Type="http://schemas.openxmlformats.org/officeDocument/2006/relationships/image" Target="/ppt/media/image123.png" Id="rId68" /><Relationship Type="http://schemas.openxmlformats.org/officeDocument/2006/relationships/image" Target="/ppt/media/image144.svg" Id="rId89" /><Relationship Type="http://schemas.openxmlformats.org/officeDocument/2006/relationships/image" Target="/ppt/media/image167.png" Id="rId112" /><Relationship Type="http://schemas.openxmlformats.org/officeDocument/2006/relationships/image" Target="/ppt/media/image188.svg" Id="rId133" /><Relationship Type="http://schemas.openxmlformats.org/officeDocument/2006/relationships/image" Target="/ppt/media/image209.png" Id="rId154" /><Relationship Type="http://schemas.openxmlformats.org/officeDocument/2006/relationships/image" Target="/ppt/media/image230.svg" Id="rId175" /><Relationship Type="http://schemas.openxmlformats.org/officeDocument/2006/relationships/image" Target="/ppt/media/image71.png" Id="rId16" /><Relationship Type="http://schemas.openxmlformats.org/officeDocument/2006/relationships/image" Target="/ppt/media/image92.svg" Id="rId37" /><Relationship Type="http://schemas.openxmlformats.org/officeDocument/2006/relationships/image" Target="/ppt/media/image113.png" Id="rId58" /><Relationship Type="http://schemas.openxmlformats.org/officeDocument/2006/relationships/image" Target="/ppt/media/image134.svg" Id="rId79" /><Relationship Type="http://schemas.openxmlformats.org/officeDocument/2006/relationships/image" Target="/ppt/media/image157.png" Id="rId102" /><Relationship Type="http://schemas.openxmlformats.org/officeDocument/2006/relationships/image" Target="/ppt/media/image178.svg" Id="rId123" /><Relationship Type="http://schemas.openxmlformats.org/officeDocument/2006/relationships/image" Target="/ppt/media/image199.png" Id="rId144" /><Relationship Type="http://schemas.openxmlformats.org/officeDocument/2006/relationships/image" Target="/ppt/media/image145.png" Id="rId90" /><Relationship Type="http://schemas.openxmlformats.org/officeDocument/2006/relationships/image" Target="/ppt/media/image220.svg" Id="rId165" /><Relationship Type="http://schemas.openxmlformats.org/officeDocument/2006/relationships/image" Target="/ppt/media/image241.png" Id="rId186" /><Relationship Type="http://schemas.openxmlformats.org/officeDocument/2006/relationships/image" Target="/ppt/media/image82.svg" Id="rId27" /><Relationship Type="http://schemas.openxmlformats.org/officeDocument/2006/relationships/image" Target="/ppt/media/image103.png" Id="rId48" /><Relationship Type="http://schemas.openxmlformats.org/officeDocument/2006/relationships/image" Target="/ppt/media/image124.svg" Id="rId69" /><Relationship Type="http://schemas.openxmlformats.org/officeDocument/2006/relationships/image" Target="/ppt/media/image168.svg" Id="rId113" /><Relationship Type="http://schemas.openxmlformats.org/officeDocument/2006/relationships/image" Target="/ppt/media/image189.png" Id="rId134" /><Relationship Type="http://schemas.openxmlformats.org/officeDocument/2006/relationships/image" Target="/ppt/media/image135.png" Id="rId80" /><Relationship Type="http://schemas.openxmlformats.org/officeDocument/2006/relationships/image" Target="/ppt/media/image210.svg" Id="rId155" /><Relationship Type="http://schemas.openxmlformats.org/officeDocument/2006/relationships/image" Target="/ppt/media/image231.png" Id="rId176" /><Relationship Type="http://schemas.openxmlformats.org/officeDocument/2006/relationships/image" Target="/ppt/media/image72.svg" Id="rId17" /><Relationship Type="http://schemas.openxmlformats.org/officeDocument/2006/relationships/image" Target="/ppt/media/image93.png" Id="rId38" /><Relationship Type="http://schemas.openxmlformats.org/officeDocument/2006/relationships/image" Target="/ppt/media/image114.svg" Id="rId59" /><Relationship Type="http://schemas.openxmlformats.org/officeDocument/2006/relationships/image" Target="/ppt/media/image158.svg" Id="rId103" /><Relationship Type="http://schemas.openxmlformats.org/officeDocument/2006/relationships/image" Target="/ppt/media/image179.png" Id="rId124" /><Relationship Type="http://schemas.openxmlformats.org/officeDocument/2006/relationships/image" Target="/ppt/media/image125.png" Id="rId70" /><Relationship Type="http://schemas.openxmlformats.org/officeDocument/2006/relationships/image" Target="/ppt/media/image146.svg" Id="rId91" /><Relationship Type="http://schemas.openxmlformats.org/officeDocument/2006/relationships/image" Target="/ppt/media/image200.svg" Id="rId145" /><Relationship Type="http://schemas.openxmlformats.org/officeDocument/2006/relationships/image" Target="/ppt/media/image221.png" Id="rId166" /><Relationship Type="http://schemas.openxmlformats.org/officeDocument/2006/relationships/image" Target="/ppt/media/image242.svg" Id="rId187" /><Relationship Type="http://schemas.openxmlformats.org/officeDocument/2006/relationships/slideLayout" Target="/ppt/slideLayouts/slideLayout7.xml" Id="rId1" /><Relationship Type="http://schemas.openxmlformats.org/officeDocument/2006/relationships/image" Target="/ppt/media/image83.png" Id="rId28" /><Relationship Type="http://schemas.openxmlformats.org/officeDocument/2006/relationships/image" Target="/ppt/media/image104.svg" Id="rId49" /><Relationship Type="http://schemas.openxmlformats.org/officeDocument/2006/relationships/image" Target="/ppt/media/image169.png" Id="rId114" /><Relationship Type="http://schemas.openxmlformats.org/officeDocument/2006/relationships/image" Target="/ppt/media/image115.png" Id="rId60" /><Relationship Type="http://schemas.openxmlformats.org/officeDocument/2006/relationships/image" Target="/ppt/media/image136.svg" Id="rId81" /><Relationship Type="http://schemas.openxmlformats.org/officeDocument/2006/relationships/image" Target="/ppt/media/image190.svg" Id="rId135" /><Relationship Type="http://schemas.openxmlformats.org/officeDocument/2006/relationships/image" Target="/ppt/media/image211.png" Id="rId156" /><Relationship Type="http://schemas.openxmlformats.org/officeDocument/2006/relationships/image" Target="/ppt/media/image232.svg" Id="rId177" /></Relationships>
</file>

<file path=ppt/slides/_rels/slide23.xml.rels>&#65279;<?xml version="1.0" encoding="utf-8"?><Relationships xmlns="http://schemas.openxmlformats.org/package/2006/relationships"><Relationship Type="http://schemas.openxmlformats.org/officeDocument/2006/relationships/image" Target="/ppt/media/image362.svg" Id="rId117" /><Relationship Type="http://schemas.openxmlformats.org/officeDocument/2006/relationships/image" Target="/ppt/media/image266.svg" Id="rId21" /><Relationship Type="http://schemas.openxmlformats.org/officeDocument/2006/relationships/image" Target="/ppt/media/image287.png" Id="rId42" /><Relationship Type="http://schemas.openxmlformats.org/officeDocument/2006/relationships/image" Target="/ppt/media/image308.svg" Id="rId63" /><Relationship Type="http://schemas.openxmlformats.org/officeDocument/2006/relationships/image" Target="/ppt/media/image329.png" Id="rId84" /><Relationship Type="http://schemas.openxmlformats.org/officeDocument/2006/relationships/image" Target="/ppt/media/image383.png" Id="rId138" /><Relationship Type="http://schemas.openxmlformats.org/officeDocument/2006/relationships/image" Target="/ppt/media/image404.svg" Id="rId159" /><Relationship Type="http://schemas.openxmlformats.org/officeDocument/2006/relationships/image" Target="/ppt/media/image415.png" Id="rId170" /><Relationship Type="http://schemas.openxmlformats.org/officeDocument/2006/relationships/image" Target="/ppt/media/image352.svg" Id="rId107" /><Relationship Type="http://schemas.openxmlformats.org/officeDocument/2006/relationships/image" Target="/ppt/media/image256.svg" Id="rId11" /><Relationship Type="http://schemas.openxmlformats.org/officeDocument/2006/relationships/image" Target="/ppt/media/image277.png" Id="rId32" /><Relationship Type="http://schemas.openxmlformats.org/officeDocument/2006/relationships/image" Target="/ppt/media/image298.svg" Id="rId53" /><Relationship Type="http://schemas.openxmlformats.org/officeDocument/2006/relationships/image" Target="/ppt/media/image319.png" Id="rId74" /><Relationship Type="http://schemas.openxmlformats.org/officeDocument/2006/relationships/image" Target="/ppt/media/image373.png" Id="rId128" /><Relationship Type="http://schemas.openxmlformats.org/officeDocument/2006/relationships/image" Target="/ppt/media/image394.svg" Id="rId149" /><Relationship Type="http://schemas.openxmlformats.org/officeDocument/2006/relationships/image" Target="/ppt/media/image250.svg" Id="rId5" /><Relationship Type="http://schemas.openxmlformats.org/officeDocument/2006/relationships/image" Target="/ppt/media/image340.svg" Id="rId95" /><Relationship Type="http://schemas.openxmlformats.org/officeDocument/2006/relationships/image" Target="/ppt/media/image405.png" Id="rId160" /><Relationship Type="http://schemas.openxmlformats.org/officeDocument/2006/relationships/image" Target="/ppt/media/image426.svg" Id="rId181" /><Relationship Type="http://schemas.openxmlformats.org/officeDocument/2006/relationships/image" Target="/ppt/media/image267.png" Id="rId22" /><Relationship Type="http://schemas.openxmlformats.org/officeDocument/2006/relationships/image" Target="/ppt/media/image288.svg" Id="rId43" /><Relationship Type="http://schemas.openxmlformats.org/officeDocument/2006/relationships/image" Target="/ppt/media/image309.png" Id="rId64" /><Relationship Type="http://schemas.openxmlformats.org/officeDocument/2006/relationships/image" Target="/ppt/media/image363.png" Id="rId118" /><Relationship Type="http://schemas.openxmlformats.org/officeDocument/2006/relationships/image" Target="/ppt/media/image384.svg" Id="rId139" /><Relationship Type="http://schemas.openxmlformats.org/officeDocument/2006/relationships/image" Target="/ppt/media/image330.svg" Id="rId85" /><Relationship Type="http://schemas.openxmlformats.org/officeDocument/2006/relationships/image" Target="/ppt/media/image395.png" Id="rId150" /><Relationship Type="http://schemas.openxmlformats.org/officeDocument/2006/relationships/image" Target="/ppt/media/image416.svg" Id="rId171" /><Relationship Type="http://schemas.openxmlformats.org/officeDocument/2006/relationships/image" Target="/ppt/media/image257.png" Id="rId12" /><Relationship Type="http://schemas.openxmlformats.org/officeDocument/2006/relationships/image" Target="/ppt/media/image278.svg" Id="rId33" /><Relationship Type="http://schemas.openxmlformats.org/officeDocument/2006/relationships/image" Target="/ppt/media/image353.png" Id="rId108" /><Relationship Type="http://schemas.openxmlformats.org/officeDocument/2006/relationships/image" Target="/ppt/media/image374.svg" Id="rId129" /><Relationship Type="http://schemas.openxmlformats.org/officeDocument/2006/relationships/image" Target="/ppt/media/image299.png" Id="rId54" /><Relationship Type="http://schemas.openxmlformats.org/officeDocument/2006/relationships/image" Target="/ppt/media/image320.svg" Id="rId75" /><Relationship Type="http://schemas.openxmlformats.org/officeDocument/2006/relationships/image" Target="/ppt/media/image341.png" Id="rId96" /><Relationship Type="http://schemas.openxmlformats.org/officeDocument/2006/relationships/image" Target="/ppt/media/image385.png" Id="rId140" /><Relationship Type="http://schemas.openxmlformats.org/officeDocument/2006/relationships/image" Target="/ppt/media/image406.svg" Id="rId161" /><Relationship Type="http://schemas.openxmlformats.org/officeDocument/2006/relationships/image" Target="/ppt/media/image427.png" Id="rId182" /><Relationship Type="http://schemas.openxmlformats.org/officeDocument/2006/relationships/image" Target="/ppt/media/image251.png" Id="rId6" /><Relationship Type="http://schemas.openxmlformats.org/officeDocument/2006/relationships/image" Target="/ppt/media/image268.svg" Id="rId23" /><Relationship Type="http://schemas.openxmlformats.org/officeDocument/2006/relationships/image" Target="/ppt/media/image364.svg" Id="rId119" /><Relationship Type="http://schemas.openxmlformats.org/officeDocument/2006/relationships/image" Target="/ppt/media/image289.png" Id="rId44" /><Relationship Type="http://schemas.openxmlformats.org/officeDocument/2006/relationships/image" Target="/ppt/media/image310.svg" Id="rId65" /><Relationship Type="http://schemas.openxmlformats.org/officeDocument/2006/relationships/image" Target="/ppt/media/image331.png" Id="rId86" /><Relationship Type="http://schemas.openxmlformats.org/officeDocument/2006/relationships/image" Target="/ppt/media/image375.png" Id="rId130" /><Relationship Type="http://schemas.openxmlformats.org/officeDocument/2006/relationships/image" Target="/ppt/media/image396.svg" Id="rId151" /><Relationship Type="http://schemas.openxmlformats.org/officeDocument/2006/relationships/image" Target="/ppt/media/image417.png" Id="rId172" /><Relationship Type="http://schemas.openxmlformats.org/officeDocument/2006/relationships/image" Target="/ppt/media/image258.svg" Id="rId13" /><Relationship Type="http://schemas.openxmlformats.org/officeDocument/2006/relationships/image" Target="/ppt/media/image263.png" Id="rId18" /><Relationship Type="http://schemas.openxmlformats.org/officeDocument/2006/relationships/image" Target="/ppt/media/image284.svg" Id="rId39" /><Relationship Type="http://schemas.openxmlformats.org/officeDocument/2006/relationships/image" Target="/ppt/media/image354.svg" Id="rId109" /><Relationship Type="http://schemas.openxmlformats.org/officeDocument/2006/relationships/image" Target="/ppt/media/image279.png" Id="rId34" /><Relationship Type="http://schemas.openxmlformats.org/officeDocument/2006/relationships/image" Target="/ppt/media/image295.png" Id="rId50" /><Relationship Type="http://schemas.openxmlformats.org/officeDocument/2006/relationships/image" Target="/ppt/media/image300.svg" Id="rId55" /><Relationship Type="http://schemas.openxmlformats.org/officeDocument/2006/relationships/image" Target="/ppt/media/image321.png" Id="rId76" /><Relationship Type="http://schemas.openxmlformats.org/officeDocument/2006/relationships/image" Target="/ppt/media/image342.svg" Id="rId97" /><Relationship Type="http://schemas.openxmlformats.org/officeDocument/2006/relationships/image" Target="/ppt/media/image349.png" Id="rId104" /><Relationship Type="http://schemas.openxmlformats.org/officeDocument/2006/relationships/image" Target="/ppt/media/image365.png" Id="rId120" /><Relationship Type="http://schemas.openxmlformats.org/officeDocument/2006/relationships/image" Target="/ppt/media/image370.svg" Id="rId125" /><Relationship Type="http://schemas.openxmlformats.org/officeDocument/2006/relationships/image" Target="/ppt/media/image386.svg" Id="rId141" /><Relationship Type="http://schemas.openxmlformats.org/officeDocument/2006/relationships/image" Target="/ppt/media/image391.png" Id="rId146" /><Relationship Type="http://schemas.openxmlformats.org/officeDocument/2006/relationships/image" Target="/ppt/media/image412.svg" Id="rId167" /><Relationship Type="http://schemas.openxmlformats.org/officeDocument/2006/relationships/image" Target="/ppt/media/image433.png" Id="rId188" /><Relationship Type="http://schemas.openxmlformats.org/officeDocument/2006/relationships/image" Target="/ppt/media/image252.svg" Id="rId7" /><Relationship Type="http://schemas.openxmlformats.org/officeDocument/2006/relationships/image" Target="/ppt/media/image316.svg" Id="rId71" /><Relationship Type="http://schemas.openxmlformats.org/officeDocument/2006/relationships/image" Target="/ppt/media/image337.png" Id="rId92" /><Relationship Type="http://schemas.openxmlformats.org/officeDocument/2006/relationships/image" Target="/ppt/media/image407.png" Id="rId162" /><Relationship Type="http://schemas.openxmlformats.org/officeDocument/2006/relationships/image" Target="/ppt/media/image428.svg" Id="rId183" /><Relationship Type="http://schemas.openxmlformats.org/officeDocument/2006/relationships/image" Target="/ppt/media/image247.png" Id="rId2" /><Relationship Type="http://schemas.openxmlformats.org/officeDocument/2006/relationships/image" Target="/ppt/media/image274.svg" Id="rId29" /><Relationship Type="http://schemas.openxmlformats.org/officeDocument/2006/relationships/image" Target="/ppt/media/image269.png" Id="rId24" /><Relationship Type="http://schemas.openxmlformats.org/officeDocument/2006/relationships/image" Target="/ppt/media/image285.png" Id="rId40" /><Relationship Type="http://schemas.openxmlformats.org/officeDocument/2006/relationships/image" Target="/ppt/media/image290.svg" Id="rId45" /><Relationship Type="http://schemas.openxmlformats.org/officeDocument/2006/relationships/image" Target="/ppt/media/image311.png" Id="rId66" /><Relationship Type="http://schemas.openxmlformats.org/officeDocument/2006/relationships/image" Target="/ppt/media/image332.svg" Id="rId87" /><Relationship Type="http://schemas.openxmlformats.org/officeDocument/2006/relationships/image" Target="/ppt/media/image355.png" Id="rId110" /><Relationship Type="http://schemas.openxmlformats.org/officeDocument/2006/relationships/image" Target="/ppt/media/image360.svg" Id="rId115" /><Relationship Type="http://schemas.openxmlformats.org/officeDocument/2006/relationships/image" Target="/ppt/media/image376.svg" Id="rId131" /><Relationship Type="http://schemas.openxmlformats.org/officeDocument/2006/relationships/image" Target="/ppt/media/image381.png" Id="rId136" /><Relationship Type="http://schemas.openxmlformats.org/officeDocument/2006/relationships/image" Target="/ppt/media/image402.svg" Id="rId157" /><Relationship Type="http://schemas.openxmlformats.org/officeDocument/2006/relationships/image" Target="/ppt/media/image423.png" Id="rId178" /><Relationship Type="http://schemas.openxmlformats.org/officeDocument/2006/relationships/image" Target="/ppt/media/image306.svg" Id="rId61" /><Relationship Type="http://schemas.openxmlformats.org/officeDocument/2006/relationships/image" Target="/ppt/media/image327.png" Id="rId82" /><Relationship Type="http://schemas.openxmlformats.org/officeDocument/2006/relationships/image" Target="/ppt/media/image397.png" Id="rId152" /><Relationship Type="http://schemas.openxmlformats.org/officeDocument/2006/relationships/image" Target="/ppt/media/image418.svg" Id="rId173" /><Relationship Type="http://schemas.openxmlformats.org/officeDocument/2006/relationships/image" Target="/ppt/media/image264.svg" Id="rId19" /><Relationship Type="http://schemas.openxmlformats.org/officeDocument/2006/relationships/image" Target="/ppt/media/image259.png" Id="rId14" /><Relationship Type="http://schemas.openxmlformats.org/officeDocument/2006/relationships/image" Target="/ppt/media/image275.png" Id="rId30" /><Relationship Type="http://schemas.openxmlformats.org/officeDocument/2006/relationships/image" Target="/ppt/media/image280.svg" Id="rId35" /><Relationship Type="http://schemas.openxmlformats.org/officeDocument/2006/relationships/image" Target="/ppt/media/image301.png" Id="rId56" /><Relationship Type="http://schemas.openxmlformats.org/officeDocument/2006/relationships/image" Target="/ppt/media/image322.svg" Id="rId77" /><Relationship Type="http://schemas.openxmlformats.org/officeDocument/2006/relationships/image" Target="/ppt/media/image345.png" Id="rId100" /><Relationship Type="http://schemas.openxmlformats.org/officeDocument/2006/relationships/image" Target="/ppt/media/image350.svg" Id="rId105" /><Relationship Type="http://schemas.openxmlformats.org/officeDocument/2006/relationships/image" Target="/ppt/media/image371.png" Id="rId126" /><Relationship Type="http://schemas.openxmlformats.org/officeDocument/2006/relationships/image" Target="/ppt/media/image392.svg" Id="rId147" /><Relationship Type="http://schemas.openxmlformats.org/officeDocument/2006/relationships/image" Target="/ppt/media/image413.png" Id="rId168" /><Relationship Type="http://schemas.openxmlformats.org/officeDocument/2006/relationships/image" Target="/ppt/media/image253.png" Id="rId8" /><Relationship Type="http://schemas.openxmlformats.org/officeDocument/2006/relationships/image" Target="/ppt/media/image296.svg" Id="rId51" /><Relationship Type="http://schemas.openxmlformats.org/officeDocument/2006/relationships/image" Target="/ppt/media/image317.png" Id="rId72" /><Relationship Type="http://schemas.openxmlformats.org/officeDocument/2006/relationships/image" Target="/ppt/media/image338.svg" Id="rId93" /><Relationship Type="http://schemas.openxmlformats.org/officeDocument/2006/relationships/image" Target="/ppt/media/image343.png" Id="rId98" /><Relationship Type="http://schemas.openxmlformats.org/officeDocument/2006/relationships/image" Target="/ppt/media/image366.svg" Id="rId121" /><Relationship Type="http://schemas.openxmlformats.org/officeDocument/2006/relationships/image" Target="/ppt/media/image387.png" Id="rId142" /><Relationship Type="http://schemas.openxmlformats.org/officeDocument/2006/relationships/image" Target="/ppt/media/image408.svg" Id="rId163" /><Relationship Type="http://schemas.openxmlformats.org/officeDocument/2006/relationships/image" Target="/ppt/media/image429.png" Id="rId184" /><Relationship Type="http://schemas.openxmlformats.org/officeDocument/2006/relationships/image" Target="/ppt/media/image434.svg" Id="rId189" /><Relationship Type="http://schemas.openxmlformats.org/officeDocument/2006/relationships/image" Target="/ppt/media/image248.svg" Id="rId3" /><Relationship Type="http://schemas.openxmlformats.org/officeDocument/2006/relationships/image" Target="/ppt/media/image270.svg" Id="rId25" /><Relationship Type="http://schemas.openxmlformats.org/officeDocument/2006/relationships/image" Target="/ppt/media/image291.png" Id="rId46" /><Relationship Type="http://schemas.openxmlformats.org/officeDocument/2006/relationships/image" Target="/ppt/media/image312.svg" Id="rId67" /><Relationship Type="http://schemas.openxmlformats.org/officeDocument/2006/relationships/image" Target="/ppt/media/image361.png" Id="rId116" /><Relationship Type="http://schemas.openxmlformats.org/officeDocument/2006/relationships/image" Target="/ppt/media/image382.svg" Id="rId137" /><Relationship Type="http://schemas.openxmlformats.org/officeDocument/2006/relationships/image" Target="/ppt/media/image403.png" Id="rId158" /><Relationship Type="http://schemas.openxmlformats.org/officeDocument/2006/relationships/image" Target="/ppt/media/image265.png" Id="rId20" /><Relationship Type="http://schemas.openxmlformats.org/officeDocument/2006/relationships/image" Target="/ppt/media/image286.svg" Id="rId41" /><Relationship Type="http://schemas.openxmlformats.org/officeDocument/2006/relationships/image" Target="/ppt/media/image307.png" Id="rId62" /><Relationship Type="http://schemas.openxmlformats.org/officeDocument/2006/relationships/image" Target="/ppt/media/image328.svg" Id="rId83" /><Relationship Type="http://schemas.openxmlformats.org/officeDocument/2006/relationships/image" Target="/ppt/media/image333.png" Id="rId88" /><Relationship Type="http://schemas.openxmlformats.org/officeDocument/2006/relationships/image" Target="/ppt/media/image356.svg" Id="rId111" /><Relationship Type="http://schemas.openxmlformats.org/officeDocument/2006/relationships/image" Target="/ppt/media/image377.png" Id="rId132" /><Relationship Type="http://schemas.openxmlformats.org/officeDocument/2006/relationships/image" Target="/ppt/media/image398.svg" Id="rId153" /><Relationship Type="http://schemas.openxmlformats.org/officeDocument/2006/relationships/image" Target="/ppt/media/image419.png" Id="rId174" /><Relationship Type="http://schemas.openxmlformats.org/officeDocument/2006/relationships/image" Target="/ppt/media/image424.svg" Id="rId179" /><Relationship Type="http://schemas.openxmlformats.org/officeDocument/2006/relationships/image" Target="/ppt/media/image260.svg" Id="rId15" /><Relationship Type="http://schemas.openxmlformats.org/officeDocument/2006/relationships/image" Target="/ppt/media/image281.png" Id="rId36" /><Relationship Type="http://schemas.openxmlformats.org/officeDocument/2006/relationships/image" Target="/ppt/media/image302.svg" Id="rId57" /><Relationship Type="http://schemas.openxmlformats.org/officeDocument/2006/relationships/image" Target="/ppt/media/image351.png" Id="rId106" /><Relationship Type="http://schemas.openxmlformats.org/officeDocument/2006/relationships/image" Target="/ppt/media/image372.svg" Id="rId127" /><Relationship Type="http://schemas.openxmlformats.org/officeDocument/2006/relationships/image" Target="/ppt/media/image255.png" Id="rId10" /><Relationship Type="http://schemas.openxmlformats.org/officeDocument/2006/relationships/image" Target="/ppt/media/image276.svg" Id="rId31" /><Relationship Type="http://schemas.openxmlformats.org/officeDocument/2006/relationships/image" Target="/ppt/media/image297.png" Id="rId52" /><Relationship Type="http://schemas.openxmlformats.org/officeDocument/2006/relationships/image" Target="/ppt/media/image318.svg" Id="rId73" /><Relationship Type="http://schemas.openxmlformats.org/officeDocument/2006/relationships/image" Target="/ppt/media/image323.png" Id="rId78" /><Relationship Type="http://schemas.openxmlformats.org/officeDocument/2006/relationships/image" Target="/ppt/media/image339.png" Id="rId94" /><Relationship Type="http://schemas.openxmlformats.org/officeDocument/2006/relationships/image" Target="/ppt/media/image344.svg" Id="rId99" /><Relationship Type="http://schemas.openxmlformats.org/officeDocument/2006/relationships/image" Target="/ppt/media/image346.svg" Id="rId101" /><Relationship Type="http://schemas.openxmlformats.org/officeDocument/2006/relationships/image" Target="/ppt/media/image367.png" Id="rId122" /><Relationship Type="http://schemas.openxmlformats.org/officeDocument/2006/relationships/image" Target="/ppt/media/image388.svg" Id="rId143" /><Relationship Type="http://schemas.openxmlformats.org/officeDocument/2006/relationships/image" Target="/ppt/media/image393.png" Id="rId148" /><Relationship Type="http://schemas.openxmlformats.org/officeDocument/2006/relationships/image" Target="/ppt/media/image409.png" Id="rId164" /><Relationship Type="http://schemas.openxmlformats.org/officeDocument/2006/relationships/image" Target="/ppt/media/image414.svg" Id="rId169" /><Relationship Type="http://schemas.openxmlformats.org/officeDocument/2006/relationships/image" Target="/ppt/media/image430.svg" Id="rId185" /><Relationship Type="http://schemas.openxmlformats.org/officeDocument/2006/relationships/image" Target="/ppt/media/image249.png" Id="rId4" /><Relationship Type="http://schemas.openxmlformats.org/officeDocument/2006/relationships/image" Target="/ppt/media/image254.svg" Id="rId9" /><Relationship Type="http://schemas.openxmlformats.org/officeDocument/2006/relationships/image" Target="/ppt/media/image425.png" Id="rId180" /><Relationship Type="http://schemas.openxmlformats.org/officeDocument/2006/relationships/image" Target="/ppt/media/image271.png" Id="rId26" /><Relationship Type="http://schemas.openxmlformats.org/officeDocument/2006/relationships/image" Target="/ppt/media/image292.svg" Id="rId47" /><Relationship Type="http://schemas.openxmlformats.org/officeDocument/2006/relationships/image" Target="/ppt/media/image313.png" Id="rId68" /><Relationship Type="http://schemas.openxmlformats.org/officeDocument/2006/relationships/image" Target="/ppt/media/image334.svg" Id="rId89" /><Relationship Type="http://schemas.openxmlformats.org/officeDocument/2006/relationships/image" Target="/ppt/media/image357.png" Id="rId112" /><Relationship Type="http://schemas.openxmlformats.org/officeDocument/2006/relationships/image" Target="/ppt/media/image378.svg" Id="rId133" /><Relationship Type="http://schemas.openxmlformats.org/officeDocument/2006/relationships/image" Target="/ppt/media/image399.png" Id="rId154" /><Relationship Type="http://schemas.openxmlformats.org/officeDocument/2006/relationships/image" Target="/ppt/media/image420.svg" Id="rId175" /><Relationship Type="http://schemas.openxmlformats.org/officeDocument/2006/relationships/image" Target="/ppt/media/image261.png" Id="rId16" /><Relationship Type="http://schemas.openxmlformats.org/officeDocument/2006/relationships/image" Target="/ppt/media/image282.svg" Id="rId37" /><Relationship Type="http://schemas.openxmlformats.org/officeDocument/2006/relationships/image" Target="/ppt/media/image303.png" Id="rId58" /><Relationship Type="http://schemas.openxmlformats.org/officeDocument/2006/relationships/image" Target="/ppt/media/image324.svg" Id="rId79" /><Relationship Type="http://schemas.openxmlformats.org/officeDocument/2006/relationships/image" Target="/ppt/media/image347.png" Id="rId102" /><Relationship Type="http://schemas.openxmlformats.org/officeDocument/2006/relationships/image" Target="/ppt/media/image368.svg" Id="rId123" /><Relationship Type="http://schemas.openxmlformats.org/officeDocument/2006/relationships/image" Target="/ppt/media/image389.png" Id="rId144" /><Relationship Type="http://schemas.openxmlformats.org/officeDocument/2006/relationships/image" Target="/ppt/media/image335.png" Id="rId90" /><Relationship Type="http://schemas.openxmlformats.org/officeDocument/2006/relationships/image" Target="/ppt/media/image410.svg" Id="rId165" /><Relationship Type="http://schemas.openxmlformats.org/officeDocument/2006/relationships/image" Target="/ppt/media/image431.png" Id="rId186" /><Relationship Type="http://schemas.openxmlformats.org/officeDocument/2006/relationships/image" Target="/ppt/media/image272.svg" Id="rId27" /><Relationship Type="http://schemas.openxmlformats.org/officeDocument/2006/relationships/image" Target="/ppt/media/image293.png" Id="rId48" /><Relationship Type="http://schemas.openxmlformats.org/officeDocument/2006/relationships/image" Target="/ppt/media/image314.svg" Id="rId69" /><Relationship Type="http://schemas.openxmlformats.org/officeDocument/2006/relationships/image" Target="/ppt/media/image358.svg" Id="rId113" /><Relationship Type="http://schemas.openxmlformats.org/officeDocument/2006/relationships/image" Target="/ppt/media/image379.png" Id="rId134" /><Relationship Type="http://schemas.openxmlformats.org/officeDocument/2006/relationships/image" Target="/ppt/media/image325.png" Id="rId80" /><Relationship Type="http://schemas.openxmlformats.org/officeDocument/2006/relationships/image" Target="/ppt/media/image400.svg" Id="rId155" /><Relationship Type="http://schemas.openxmlformats.org/officeDocument/2006/relationships/image" Target="/ppt/media/image421.png" Id="rId176" /><Relationship Type="http://schemas.openxmlformats.org/officeDocument/2006/relationships/image" Target="/ppt/media/image262.svg" Id="rId17" /><Relationship Type="http://schemas.openxmlformats.org/officeDocument/2006/relationships/image" Target="/ppt/media/image283.png" Id="rId38" /><Relationship Type="http://schemas.openxmlformats.org/officeDocument/2006/relationships/image" Target="/ppt/media/image304.svg" Id="rId59" /><Relationship Type="http://schemas.openxmlformats.org/officeDocument/2006/relationships/image" Target="/ppt/media/image348.svg" Id="rId103" /><Relationship Type="http://schemas.openxmlformats.org/officeDocument/2006/relationships/image" Target="/ppt/media/image369.png" Id="rId124" /><Relationship Type="http://schemas.openxmlformats.org/officeDocument/2006/relationships/image" Target="/ppt/media/image315.png" Id="rId70" /><Relationship Type="http://schemas.openxmlformats.org/officeDocument/2006/relationships/image" Target="/ppt/media/image336.svg" Id="rId91" /><Relationship Type="http://schemas.openxmlformats.org/officeDocument/2006/relationships/image" Target="/ppt/media/image390.svg" Id="rId145" /><Relationship Type="http://schemas.openxmlformats.org/officeDocument/2006/relationships/image" Target="/ppt/media/image411.png" Id="rId166" /><Relationship Type="http://schemas.openxmlformats.org/officeDocument/2006/relationships/image" Target="/ppt/media/image432.svg" Id="rId187" /><Relationship Type="http://schemas.openxmlformats.org/officeDocument/2006/relationships/slideLayout" Target="/ppt/slideLayouts/slideLayout7.xml" Id="rId1" /><Relationship Type="http://schemas.openxmlformats.org/officeDocument/2006/relationships/image" Target="/ppt/media/image273.png" Id="rId28" /><Relationship Type="http://schemas.openxmlformats.org/officeDocument/2006/relationships/image" Target="/ppt/media/image294.svg" Id="rId49" /><Relationship Type="http://schemas.openxmlformats.org/officeDocument/2006/relationships/image" Target="/ppt/media/image359.png" Id="rId114" /><Relationship Type="http://schemas.openxmlformats.org/officeDocument/2006/relationships/image" Target="/ppt/media/image305.png" Id="rId60" /><Relationship Type="http://schemas.openxmlformats.org/officeDocument/2006/relationships/image" Target="/ppt/media/image326.svg" Id="rId81" /><Relationship Type="http://schemas.openxmlformats.org/officeDocument/2006/relationships/image" Target="/ppt/media/image380.svg" Id="rId135" /><Relationship Type="http://schemas.openxmlformats.org/officeDocument/2006/relationships/image" Target="/ppt/media/image401.png" Id="rId156" /><Relationship Type="http://schemas.openxmlformats.org/officeDocument/2006/relationships/image" Target="/ppt/media/image422.svg" Id="rId177" /></Relationships>
</file>

<file path=ppt/slides/_rels/slide3.xml.rels>&#65279;<?xml version="1.0" encoding="utf-8"?><Relationships xmlns="http://schemas.openxmlformats.org/package/2006/relationships"><Relationship Type="http://schemas.openxmlformats.org/officeDocument/2006/relationships/image" Target="/ppt/media/image5.png" Id="rId2" /><Relationship Type="http://schemas.openxmlformats.org/officeDocument/2006/relationships/slideLayout" Target="/ppt/slideLayouts/slideLayout7.xml" Id="rId1" /></Relationships>
</file>

<file path=ppt/slides/_rels/slide4.xml.rels>&#65279;<?xml version="1.0" encoding="utf-8"?><Relationships xmlns="http://schemas.openxmlformats.org/package/2006/relationships"><Relationship Type="http://schemas.openxmlformats.org/officeDocument/2006/relationships/image" Target="/ppt/media/image5.png" Id="rId8" /><Relationship Type="http://schemas.openxmlformats.org/officeDocument/2006/relationships/image" Target="/ppt/media/image7.svg" Id="rId3" /><Relationship Type="http://schemas.openxmlformats.org/officeDocument/2006/relationships/image" Target="/ppt/media/image11.svg" Id="rId7" /><Relationship Type="http://schemas.openxmlformats.org/officeDocument/2006/relationships/image" Target="/ppt/media/image6.png" Id="rId2" /><Relationship Type="http://schemas.openxmlformats.org/officeDocument/2006/relationships/slideLayout" Target="/ppt/slideLayouts/slideLayout7.xml" Id="rId1" /><Relationship Type="http://schemas.openxmlformats.org/officeDocument/2006/relationships/image" Target="/ppt/media/image10.png" Id="rId6" /><Relationship Type="http://schemas.openxmlformats.org/officeDocument/2006/relationships/image" Target="/ppt/media/image9.svg" Id="rId5" /><Relationship Type="http://schemas.openxmlformats.org/officeDocument/2006/relationships/image" Target="/ppt/media/image8.png" Id="rId4" /></Relationships>
</file>

<file path=ppt/slides/_rels/slide5.xml.rels>&#65279;<?xml version="1.0" encoding="utf-8"?><Relationships xmlns="http://schemas.openxmlformats.org/package/2006/relationships"><Relationship Type="http://schemas.openxmlformats.org/officeDocument/2006/relationships/image" Target="/ppt/media/image5.png" Id="rId2" /><Relationship Type="http://schemas.openxmlformats.org/officeDocument/2006/relationships/slideLayout" Target="/ppt/slideLayouts/slideLayout7.xml" Id="rId1" /></Relationships>
</file>

<file path=ppt/slides/_rels/slide6.xml.rels>&#65279;<?xml version="1.0" encoding="utf-8"?><Relationships xmlns="http://schemas.openxmlformats.org/package/2006/relationships"><Relationship Type="http://schemas.openxmlformats.org/officeDocument/2006/relationships/image" Target="/ppt/media/image12.png" Id="rId2" /><Relationship Type="http://schemas.openxmlformats.org/officeDocument/2006/relationships/slideLayout" Target="/ppt/slideLayouts/slideLayout7.xml" Id="rId1" /></Relationships>
</file>

<file path=ppt/slides/_rels/slide7.xml.rels>&#65279;<?xml version="1.0" encoding="utf-8"?><Relationships xmlns="http://schemas.openxmlformats.org/package/2006/relationships"><Relationship Type="http://schemas.openxmlformats.org/officeDocument/2006/relationships/image" Target="/ppt/media/image5.png" Id="rId2" /><Relationship Type="http://schemas.openxmlformats.org/officeDocument/2006/relationships/slideLayout" Target="/ppt/slideLayouts/slideLayout7.xml" Id="rId1" /></Relationships>
</file>

<file path=ppt/slides/_rels/slide8.xml.rels>&#65279;<?xml version="1.0" encoding="utf-8"?><Relationships xmlns="http://schemas.openxmlformats.org/package/2006/relationships"><Relationship Type="http://schemas.openxmlformats.org/officeDocument/2006/relationships/image" Target="/ppt/media/image13.png" Id="rId3" /><Relationship Type="http://schemas.openxmlformats.org/officeDocument/2006/relationships/notesSlide" Target="/ppt/notesSlides/notesSlide2.xml" Id="rId2" /><Relationship Type="http://schemas.openxmlformats.org/officeDocument/2006/relationships/slideLayout" Target="/ppt/slideLayouts/slideLayout7.xml" Id="rId1" /><Relationship Type="http://schemas.openxmlformats.org/officeDocument/2006/relationships/image" Target="/ppt/media/image5.png" Id="rId5" /><Relationship Type="http://schemas.openxmlformats.org/officeDocument/2006/relationships/image" Target="/ppt/media/image14.png" Id="rId4" /></Relationships>
</file>

<file path=ppt/slides/_rels/slide9.xml.rels>&#65279;<?xml version="1.0" encoding="utf-8"?><Relationships xmlns="http://schemas.openxmlformats.org/package/2006/relationships"><Relationship Type="http://schemas.openxmlformats.org/officeDocument/2006/relationships/image" Target="/ppt/media/image12.png" Id="rId3" /><Relationship Type="http://schemas.openxmlformats.org/officeDocument/2006/relationships/image" Target="/ppt/media/image15.png" Id="rId2" /><Relationship Type="http://schemas.openxmlformats.org/officeDocument/2006/relationships/slideLayout" Target="/ppt/slideLayouts/slideLayout7.xml" Id="rId1"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sp>
        <p:nvSpPr>
          <p:cNvPr id="2" name="Freeform 2"/>
          <p:cNvSpPr/>
          <p:nvPr/>
        </p:nvSpPr>
        <p:spPr>
          <a:xfrm>
            <a:off x="0" y="2450858"/>
            <a:ext cx="18288000" cy="7836142"/>
          </a:xfrm>
          <a:custGeom>
            <a:avLst/>
            <a:gdLst/>
            <a:ahLst/>
            <a:cxnLst/>
            <a:rect l="l" t="t" r="r" b="b"/>
            <a:pathLst>
              <a:path w="18288000" h="7836142">
                <a:moveTo>
                  <a:pt x="0" y="0"/>
                </a:moveTo>
                <a:lnTo>
                  <a:pt x="18288000" y="0"/>
                </a:lnTo>
                <a:lnTo>
                  <a:pt x="18288000" y="7836142"/>
                </a:lnTo>
                <a:lnTo>
                  <a:pt x="0" y="7836142"/>
                </a:lnTo>
                <a:lnTo>
                  <a:pt x="0" y="0"/>
                </a:lnTo>
                <a:close/>
              </a:path>
            </a:pathLst>
          </a:custGeom>
          <a:blipFill>
            <a:blip r:embed="rId3"/>
            <a:stretch>
              <a:fillRect t="-31531" b="-256"/>
            </a:stretch>
          </a:blipFill>
        </p:spPr>
      </p:sp>
      <p:grpSp>
        <p:nvGrpSpPr>
          <p:cNvPr id="3" name="Group 3"/>
          <p:cNvGrpSpPr/>
          <p:nvPr/>
        </p:nvGrpSpPr>
        <p:grpSpPr>
          <a:xfrm>
            <a:off x="0" y="2450858"/>
            <a:ext cx="18288000" cy="7836142"/>
            <a:chOff x="0" y="0"/>
            <a:chExt cx="24384000" cy="10448190"/>
          </a:xfrm>
        </p:grpSpPr>
        <p:sp>
          <p:nvSpPr>
            <p:cNvPr id="4" name="Freeform 4"/>
            <p:cNvSpPr/>
            <p:nvPr/>
          </p:nvSpPr>
          <p:spPr>
            <a:xfrm>
              <a:off x="0" y="0"/>
              <a:ext cx="24384000" cy="10448190"/>
            </a:xfrm>
            <a:custGeom>
              <a:avLst/>
              <a:gdLst/>
              <a:ahLst/>
              <a:cxnLst/>
              <a:rect l="l" t="t" r="r" b="b"/>
              <a:pathLst>
                <a:path w="24384000" h="10448190">
                  <a:moveTo>
                    <a:pt x="0" y="0"/>
                  </a:moveTo>
                  <a:lnTo>
                    <a:pt x="24384000" y="0"/>
                  </a:lnTo>
                  <a:lnTo>
                    <a:pt x="24384000" y="10448190"/>
                  </a:lnTo>
                  <a:lnTo>
                    <a:pt x="0" y="10448190"/>
                  </a:lnTo>
                  <a:close/>
                </a:path>
              </a:pathLst>
            </a:custGeom>
            <a:solidFill>
              <a:srgbClr val="0047BA">
                <a:alpha val="72157"/>
              </a:srgbClr>
            </a:solidFill>
          </p:spPr>
        </p:sp>
      </p:grpSp>
      <p:sp>
        <p:nvSpPr>
          <p:cNvPr id="5" name="AutoShape 5"/>
          <p:cNvSpPr/>
          <p:nvPr/>
        </p:nvSpPr>
        <p:spPr>
          <a:xfrm flipV="1">
            <a:off x="8381856" y="9474629"/>
            <a:ext cx="9910907" cy="16200"/>
          </a:xfrm>
          <a:prstGeom prst="line">
            <a:avLst/>
          </a:prstGeom>
          <a:ln w="28575" cap="rnd">
            <a:solidFill>
              <a:srgbClr val="CED5DF"/>
            </a:solidFill>
            <a:prstDash val="solid"/>
            <a:headEnd type="none" w="sm" len="sm"/>
            <a:tailEnd type="none" w="sm" len="sm"/>
          </a:ln>
        </p:spPr>
      </p:sp>
      <p:sp>
        <p:nvSpPr>
          <p:cNvPr id="6" name="Freeform 6"/>
          <p:cNvSpPr/>
          <p:nvPr/>
        </p:nvSpPr>
        <p:spPr>
          <a:xfrm>
            <a:off x="12863033" y="2445627"/>
            <a:ext cx="5424968" cy="7549995"/>
          </a:xfrm>
          <a:custGeom>
            <a:avLst/>
            <a:gdLst/>
            <a:ahLst/>
            <a:cxnLst/>
            <a:rect l="l" t="t" r="r" b="b"/>
            <a:pathLst>
              <a:path w="9047385" h="7549995">
                <a:moveTo>
                  <a:pt x="0" y="0"/>
                </a:moveTo>
                <a:lnTo>
                  <a:pt x="9047385" y="0"/>
                </a:lnTo>
                <a:lnTo>
                  <a:pt x="9047385" y="7549995"/>
                </a:lnTo>
                <a:lnTo>
                  <a:pt x="0" y="7549995"/>
                </a:lnTo>
                <a:lnTo>
                  <a:pt x="0" y="0"/>
                </a:lnTo>
                <a:close/>
              </a:path>
            </a:pathLst>
          </a:custGeom>
          <a:blipFill>
            <a:blip r:embed="rId4"/>
            <a:stretch>
              <a:fillRect r="-66773"/>
            </a:stretch>
          </a:blipFill>
        </p:spPr>
      </p:sp>
      <p:sp>
        <p:nvSpPr>
          <p:cNvPr id="7" name="Freeform 7"/>
          <p:cNvSpPr/>
          <p:nvPr/>
        </p:nvSpPr>
        <p:spPr>
          <a:xfrm>
            <a:off x="1028700" y="735978"/>
            <a:ext cx="6148702" cy="937677"/>
          </a:xfrm>
          <a:custGeom>
            <a:avLst/>
            <a:gdLst/>
            <a:ahLst/>
            <a:cxnLst/>
            <a:rect l="l" t="t" r="r" b="b"/>
            <a:pathLst>
              <a:path w="6148702" h="937677">
                <a:moveTo>
                  <a:pt x="0" y="0"/>
                </a:moveTo>
                <a:lnTo>
                  <a:pt x="6148702" y="0"/>
                </a:lnTo>
                <a:lnTo>
                  <a:pt x="6148702" y="937677"/>
                </a:lnTo>
                <a:lnTo>
                  <a:pt x="0" y="937677"/>
                </a:lnTo>
                <a:lnTo>
                  <a:pt x="0" y="0"/>
                </a:lnTo>
                <a:close/>
              </a:path>
            </a:pathLst>
          </a:custGeom>
          <a:blipFill>
            <a:blip r:embed="rId5"/>
            <a:stretch>
              <a:fillRect/>
            </a:stretch>
          </a:blipFill>
        </p:spPr>
      </p:sp>
      <p:sp>
        <p:nvSpPr>
          <p:cNvPr id="8" name="TextBox 8"/>
          <p:cNvSpPr txBox="1"/>
          <p:nvPr/>
        </p:nvSpPr>
        <p:spPr>
          <a:xfrm>
            <a:off x="955512" y="4058449"/>
            <a:ext cx="8429682" cy="2162175"/>
          </a:xfrm>
          <a:prstGeom prst="rect">
            <a:avLst/>
          </a:prstGeom>
        </p:spPr>
        <p:txBody>
          <a:bodyPr lIns="0" tIns="0" rIns="0" bIns="0" rtlCol="0" anchor="t">
            <a:spAutoFit/>
          </a:bodyPr>
          <a:lstStyle/>
          <a:p>
            <a:pPr algn="l">
              <a:lnSpc>
                <a:spcPts val="15120"/>
              </a:lnSpc>
            </a:pPr>
            <a:r>
              <a:rPr lang="en-US" sz="12600" b="1" dirty="0">
                <a:solidFill>
                  <a:srgbClr val="CED5DF"/>
                </a:solidFill>
                <a:latin typeface="Arial Bold"/>
                <a:ea typeface="Arial Bold"/>
                <a:cs typeface="Arial Bold"/>
                <a:sym typeface="Arial Bold"/>
              </a:rPr>
              <a:t>BAŞLIK</a:t>
            </a:r>
          </a:p>
        </p:txBody>
      </p:sp>
      <p:sp>
        <p:nvSpPr>
          <p:cNvPr id="9" name="TextBox 9"/>
          <p:cNvSpPr txBox="1"/>
          <p:nvPr/>
        </p:nvSpPr>
        <p:spPr>
          <a:xfrm>
            <a:off x="1028700" y="6068224"/>
            <a:ext cx="8608305" cy="449009"/>
          </a:xfrm>
          <a:prstGeom prst="rect">
            <a:avLst/>
          </a:prstGeom>
        </p:spPr>
        <p:txBody>
          <a:bodyPr lIns="0" tIns="0" rIns="0" bIns="0" rtlCol="0" anchor="t">
            <a:spAutoFit/>
          </a:bodyPr>
          <a:lstStyle/>
          <a:p>
            <a:pPr algn="l">
              <a:lnSpc>
                <a:spcPts val="3529"/>
              </a:lnSpc>
            </a:pPr>
            <a:r>
              <a:rPr lang="en-US" sz="1949" spc="116">
                <a:solidFill>
                  <a:srgbClr val="CED5DF"/>
                </a:solidFill>
                <a:latin typeface="Arial"/>
                <a:ea typeface="Arial"/>
                <a:cs typeface="Arial"/>
                <a:sym typeface="Arial"/>
              </a:rPr>
              <a:t>BU ALANA BAŞLIK KONUSUNU KISACA AÇIKLAYINIZ</a:t>
            </a:r>
          </a:p>
        </p:txBody>
      </p:sp>
      <p:sp>
        <p:nvSpPr>
          <p:cNvPr id="10" name="TextBox 10"/>
          <p:cNvSpPr txBox="1"/>
          <p:nvPr/>
        </p:nvSpPr>
        <p:spPr>
          <a:xfrm>
            <a:off x="1028700" y="9328904"/>
            <a:ext cx="7660986" cy="285750"/>
          </a:xfrm>
          <a:prstGeom prst="rect">
            <a:avLst/>
          </a:prstGeom>
        </p:spPr>
        <p:txBody>
          <a:bodyPr lIns="0" tIns="0" rIns="0" bIns="0" rtlCol="0" anchor="t">
            <a:spAutoFit/>
          </a:bodyPr>
          <a:lstStyle/>
          <a:p>
            <a:pPr algn="l">
              <a:lnSpc>
                <a:spcPts val="1980"/>
              </a:lnSpc>
            </a:pPr>
            <a:r>
              <a:rPr lang="en-US" sz="1650" spc="450" dirty="0">
                <a:solidFill>
                  <a:srgbClr val="CED5DF"/>
                </a:solidFill>
                <a:latin typeface="Arial"/>
                <a:ea typeface="Arial"/>
                <a:cs typeface="Arial"/>
                <a:sym typeface="Arial"/>
              </a:rPr>
              <a:t>KURUMSAL İLETİŞİM DAİRE BAŞKANLIĞI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grpSp>
        <p:nvGrpSpPr>
          <p:cNvPr id="2" name="Group 2"/>
          <p:cNvGrpSpPr/>
          <p:nvPr/>
        </p:nvGrpSpPr>
        <p:grpSpPr>
          <a:xfrm>
            <a:off x="0" y="7000878"/>
            <a:ext cx="18288000" cy="3286122"/>
            <a:chOff x="0" y="0"/>
            <a:chExt cx="24384000" cy="4381496"/>
          </a:xfrm>
        </p:grpSpPr>
        <p:sp>
          <p:nvSpPr>
            <p:cNvPr id="3" name="Freeform 3"/>
            <p:cNvSpPr/>
            <p:nvPr/>
          </p:nvSpPr>
          <p:spPr>
            <a:xfrm>
              <a:off x="0" y="0"/>
              <a:ext cx="24384000" cy="4381500"/>
            </a:xfrm>
            <a:custGeom>
              <a:avLst/>
              <a:gdLst/>
              <a:ahLst/>
              <a:cxnLst/>
              <a:rect l="l" t="t" r="r" b="b"/>
              <a:pathLst>
                <a:path w="24384000" h="4381500">
                  <a:moveTo>
                    <a:pt x="0" y="0"/>
                  </a:moveTo>
                  <a:lnTo>
                    <a:pt x="24384000" y="0"/>
                  </a:lnTo>
                  <a:lnTo>
                    <a:pt x="24384000" y="4381500"/>
                  </a:lnTo>
                  <a:lnTo>
                    <a:pt x="0" y="4381500"/>
                  </a:lnTo>
                  <a:close/>
                </a:path>
              </a:pathLst>
            </a:custGeom>
            <a:gradFill rotWithShape="1">
              <a:gsLst>
                <a:gs pos="2000">
                  <a:srgbClr val="0047BA">
                    <a:alpha val="100000"/>
                  </a:srgbClr>
                </a:gs>
                <a:gs pos="100000">
                  <a:srgbClr val="10171F">
                    <a:alpha val="100000"/>
                  </a:srgbClr>
                </a:gs>
              </a:gsLst>
              <a:lin ang="2700000"/>
            </a:gradFill>
          </p:spPr>
        </p:sp>
      </p:grpSp>
      <p:grpSp>
        <p:nvGrpSpPr>
          <p:cNvPr id="4" name="Group 4"/>
          <p:cNvGrpSpPr/>
          <p:nvPr/>
        </p:nvGrpSpPr>
        <p:grpSpPr>
          <a:xfrm>
            <a:off x="1182490" y="7673650"/>
            <a:ext cx="1750275" cy="1750275"/>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12700">
              <a:solidFill>
                <a:srgbClr val="000000"/>
              </a:solidFill>
            </a:ln>
          </p:spPr>
        </p:sp>
      </p:grpSp>
      <p:grpSp>
        <p:nvGrpSpPr>
          <p:cNvPr id="6" name="Group 6"/>
          <p:cNvGrpSpPr/>
          <p:nvPr/>
        </p:nvGrpSpPr>
        <p:grpSpPr>
          <a:xfrm>
            <a:off x="9830976" y="7673650"/>
            <a:ext cx="1750275" cy="1750275"/>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12700">
              <a:solidFill>
                <a:srgbClr val="000000"/>
              </a:solidFill>
            </a:ln>
          </p:spPr>
        </p:sp>
      </p:grpSp>
      <p:grpSp>
        <p:nvGrpSpPr>
          <p:cNvPr id="8" name="Group 8"/>
          <p:cNvGrpSpPr/>
          <p:nvPr/>
        </p:nvGrpSpPr>
        <p:grpSpPr>
          <a:xfrm>
            <a:off x="11890953" y="0"/>
            <a:ext cx="6397047" cy="7000878"/>
            <a:chOff x="0" y="0"/>
            <a:chExt cx="812800" cy="889522"/>
          </a:xfrm>
        </p:grpSpPr>
        <p:sp>
          <p:nvSpPr>
            <p:cNvPr id="9" name="Freeform 9"/>
            <p:cNvSpPr/>
            <p:nvPr/>
          </p:nvSpPr>
          <p:spPr>
            <a:xfrm>
              <a:off x="0" y="0"/>
              <a:ext cx="812800" cy="889522"/>
            </a:xfrm>
            <a:custGeom>
              <a:avLst/>
              <a:gdLst/>
              <a:ahLst/>
              <a:cxnLst/>
              <a:rect l="l" t="t" r="r" b="b"/>
              <a:pathLst>
                <a:path w="812800" h="889522">
                  <a:moveTo>
                    <a:pt x="0" y="0"/>
                  </a:moveTo>
                  <a:lnTo>
                    <a:pt x="812800" y="0"/>
                  </a:lnTo>
                  <a:lnTo>
                    <a:pt x="812800" y="889522"/>
                  </a:lnTo>
                  <a:lnTo>
                    <a:pt x="0" y="889522"/>
                  </a:lnTo>
                  <a:close/>
                </a:path>
              </a:pathLst>
            </a:custGeom>
            <a:blipFill>
              <a:blip r:embed="rId2"/>
              <a:stretch>
                <a:fillRect l="-33509" r="-59915"/>
              </a:stretch>
            </a:blipFill>
          </p:spPr>
        </p:sp>
      </p:grpSp>
      <p:grpSp>
        <p:nvGrpSpPr>
          <p:cNvPr id="10" name="Group 10"/>
          <p:cNvGrpSpPr/>
          <p:nvPr/>
        </p:nvGrpSpPr>
        <p:grpSpPr>
          <a:xfrm>
            <a:off x="17442762" y="9468751"/>
            <a:ext cx="845238" cy="818249"/>
            <a:chOff x="0" y="0"/>
            <a:chExt cx="4526015" cy="4381496"/>
          </a:xfrm>
        </p:grpSpPr>
        <p:sp>
          <p:nvSpPr>
            <p:cNvPr id="11" name="Freeform 11"/>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F2F2F2"/>
            </a:solidFill>
          </p:spPr>
        </p:sp>
      </p:grpSp>
      <p:sp>
        <p:nvSpPr>
          <p:cNvPr id="12" name="TextBox 12"/>
          <p:cNvSpPr txBox="1"/>
          <p:nvPr/>
        </p:nvSpPr>
        <p:spPr>
          <a:xfrm>
            <a:off x="3263506" y="8208159"/>
            <a:ext cx="4046913" cy="1122045"/>
          </a:xfrm>
          <a:prstGeom prst="rect">
            <a:avLst/>
          </a:prstGeom>
        </p:spPr>
        <p:txBody>
          <a:bodyPr lIns="0" tIns="0" rIns="0" bIns="0" rtlCol="0" anchor="t">
            <a:spAutoFit/>
          </a:bodyPr>
          <a:lstStyle/>
          <a:p>
            <a:pPr algn="l">
              <a:lnSpc>
                <a:spcPts val="2970"/>
              </a:lnSpc>
            </a:pPr>
            <a:r>
              <a:rPr lang="en-US" sz="1650">
                <a:solidFill>
                  <a:srgbClr val="FFFFFF"/>
                </a:solidFill>
                <a:latin typeface="Arial"/>
                <a:ea typeface="Arial"/>
                <a:cs typeface="Arial"/>
                <a:sym typeface="Arial"/>
              </a:rPr>
              <a:t>Küçük görseli olan özellikle öne çıkarmak istediğiniz başlıklarda bu alanı kullanabilrsiniz.</a:t>
            </a:r>
          </a:p>
        </p:txBody>
      </p:sp>
      <p:sp>
        <p:nvSpPr>
          <p:cNvPr id="13" name="TextBox 13"/>
          <p:cNvSpPr txBox="1"/>
          <p:nvPr/>
        </p:nvSpPr>
        <p:spPr>
          <a:xfrm>
            <a:off x="3263506" y="7735511"/>
            <a:ext cx="4046913" cy="361950"/>
          </a:xfrm>
          <a:prstGeom prst="rect">
            <a:avLst/>
          </a:prstGeom>
        </p:spPr>
        <p:txBody>
          <a:bodyPr lIns="0" tIns="0" rIns="0" bIns="0" rtlCol="0" anchor="t">
            <a:spAutoFit/>
          </a:bodyPr>
          <a:lstStyle/>
          <a:p>
            <a:pPr algn="l">
              <a:lnSpc>
                <a:spcPts val="2520"/>
              </a:lnSpc>
            </a:pPr>
            <a:r>
              <a:rPr lang="en-US" sz="2100" b="1">
                <a:solidFill>
                  <a:srgbClr val="FFFFFF"/>
                </a:solidFill>
                <a:latin typeface="Arial Bold"/>
                <a:ea typeface="Arial Bold"/>
                <a:cs typeface="Arial Bold"/>
                <a:sym typeface="Arial Bold"/>
              </a:rPr>
              <a:t>Küçük görseli olan ek madde</a:t>
            </a:r>
          </a:p>
        </p:txBody>
      </p:sp>
      <p:sp>
        <p:nvSpPr>
          <p:cNvPr id="14" name="TextBox 14"/>
          <p:cNvSpPr txBox="1"/>
          <p:nvPr/>
        </p:nvSpPr>
        <p:spPr>
          <a:xfrm>
            <a:off x="1182490" y="1218520"/>
            <a:ext cx="8150619" cy="1743075"/>
          </a:xfrm>
          <a:prstGeom prst="rect">
            <a:avLst/>
          </a:prstGeom>
        </p:spPr>
        <p:txBody>
          <a:bodyPr lIns="0" tIns="0" rIns="0" bIns="0" rtlCol="0" anchor="t">
            <a:spAutoFit/>
          </a:bodyPr>
          <a:lstStyle/>
          <a:p>
            <a:pPr algn="l">
              <a:lnSpc>
                <a:spcPts val="6480"/>
              </a:lnSpc>
            </a:pPr>
            <a:r>
              <a:rPr lang="en-US" sz="5400" b="1">
                <a:solidFill>
                  <a:srgbClr val="000000"/>
                </a:solidFill>
                <a:latin typeface="Arial Bold"/>
                <a:ea typeface="Arial Bold"/>
                <a:cs typeface="Arial Bold"/>
                <a:sym typeface="Arial Bold"/>
              </a:rPr>
              <a:t>Alternatif konu başlığı</a:t>
            </a:r>
          </a:p>
          <a:p>
            <a:pPr algn="l">
              <a:lnSpc>
                <a:spcPts val="6480"/>
              </a:lnSpc>
            </a:pPr>
            <a:r>
              <a:rPr lang="en-US" sz="5400" b="1">
                <a:solidFill>
                  <a:srgbClr val="000000"/>
                </a:solidFill>
                <a:latin typeface="Arial Bold"/>
                <a:ea typeface="Arial Bold"/>
                <a:cs typeface="Arial Bold"/>
                <a:sym typeface="Arial Bold"/>
              </a:rPr>
              <a:t>sayfası</a:t>
            </a:r>
          </a:p>
        </p:txBody>
      </p:sp>
      <p:sp>
        <p:nvSpPr>
          <p:cNvPr id="15" name="TextBox 15"/>
          <p:cNvSpPr txBox="1"/>
          <p:nvPr/>
        </p:nvSpPr>
        <p:spPr>
          <a:xfrm>
            <a:off x="1182490" y="3182818"/>
            <a:ext cx="8150619" cy="1122045"/>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İçerik metinlerinizi bu alana yazınız. Daha fazla yazı alanına ihtiyaç duyarsanız temanın size uygun olan diğer sayfalarından seçim yapınız. Sayfada gösterilen görsel alanları sunumunuzun konusuna uygun görseller ile değiştiriniz.</a:t>
            </a:r>
          </a:p>
        </p:txBody>
      </p:sp>
      <p:sp>
        <p:nvSpPr>
          <p:cNvPr id="16" name="TextBox 16"/>
          <p:cNvSpPr txBox="1"/>
          <p:nvPr/>
        </p:nvSpPr>
        <p:spPr>
          <a:xfrm>
            <a:off x="11890953" y="8208159"/>
            <a:ext cx="5233851" cy="750570"/>
          </a:xfrm>
          <a:prstGeom prst="rect">
            <a:avLst/>
          </a:prstGeom>
        </p:spPr>
        <p:txBody>
          <a:bodyPr lIns="0" tIns="0" rIns="0" bIns="0" rtlCol="0" anchor="t">
            <a:spAutoFit/>
          </a:bodyPr>
          <a:lstStyle/>
          <a:p>
            <a:pPr algn="l">
              <a:lnSpc>
                <a:spcPts val="2970"/>
              </a:lnSpc>
            </a:pPr>
            <a:r>
              <a:rPr lang="en-US" sz="1650">
                <a:solidFill>
                  <a:srgbClr val="FFFFFF"/>
                </a:solidFill>
                <a:latin typeface="Arial"/>
                <a:ea typeface="Arial"/>
                <a:cs typeface="Arial"/>
                <a:sym typeface="Arial"/>
              </a:rPr>
              <a:t>Küçük görseli olan özellikle öne çıkarmak istediğiniz başlıklarda bu alanı kullanabilrsiniz.</a:t>
            </a:r>
          </a:p>
        </p:txBody>
      </p:sp>
      <p:sp>
        <p:nvSpPr>
          <p:cNvPr id="17" name="TextBox 17"/>
          <p:cNvSpPr txBox="1"/>
          <p:nvPr/>
        </p:nvSpPr>
        <p:spPr>
          <a:xfrm>
            <a:off x="11890953" y="7735511"/>
            <a:ext cx="4605170" cy="361950"/>
          </a:xfrm>
          <a:prstGeom prst="rect">
            <a:avLst/>
          </a:prstGeom>
        </p:spPr>
        <p:txBody>
          <a:bodyPr lIns="0" tIns="0" rIns="0" bIns="0" rtlCol="0" anchor="t">
            <a:spAutoFit/>
          </a:bodyPr>
          <a:lstStyle/>
          <a:p>
            <a:pPr algn="l">
              <a:lnSpc>
                <a:spcPts val="2520"/>
              </a:lnSpc>
            </a:pPr>
            <a:r>
              <a:rPr lang="en-US" sz="2100" b="1">
                <a:solidFill>
                  <a:srgbClr val="FFFFFF"/>
                </a:solidFill>
                <a:latin typeface="Arial Bold"/>
                <a:ea typeface="Arial Bold"/>
                <a:cs typeface="Arial Bold"/>
                <a:sym typeface="Arial Bold"/>
              </a:rPr>
              <a:t>Küçük görseli olan ek madde</a:t>
            </a:r>
          </a:p>
        </p:txBody>
      </p:sp>
      <p:sp>
        <p:nvSpPr>
          <p:cNvPr id="18" name="TextBox 18"/>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DC0031"/>
                </a:solidFill>
                <a:latin typeface="Arial Bold"/>
                <a:ea typeface="Arial Bold"/>
                <a:cs typeface="Arial Bold"/>
                <a:sym typeface="Arial Bold"/>
              </a:rPr>
              <a:t>S</a:t>
            </a:r>
          </a:p>
        </p:txBody>
      </p:sp>
      <p:sp>
        <p:nvSpPr>
          <p:cNvPr id="19" name="Freeform 19"/>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3"/>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grpSp>
        <p:nvGrpSpPr>
          <p:cNvPr id="2" name="Group 2"/>
          <p:cNvGrpSpPr/>
          <p:nvPr/>
        </p:nvGrpSpPr>
        <p:grpSpPr>
          <a:xfrm>
            <a:off x="1365871" y="6545406"/>
            <a:ext cx="2306469" cy="2053942"/>
            <a:chOff x="0" y="0"/>
            <a:chExt cx="3075292" cy="2738590"/>
          </a:xfrm>
        </p:grpSpPr>
        <p:sp>
          <p:nvSpPr>
            <p:cNvPr id="3" name="Freeform 3"/>
            <p:cNvSpPr/>
            <p:nvPr/>
          </p:nvSpPr>
          <p:spPr>
            <a:xfrm>
              <a:off x="0" y="0"/>
              <a:ext cx="3075305" cy="2738628"/>
            </a:xfrm>
            <a:custGeom>
              <a:avLst/>
              <a:gdLst/>
              <a:ahLst/>
              <a:cxnLst/>
              <a:rect l="l" t="t" r="r" b="b"/>
              <a:pathLst>
                <a:path w="3075305" h="2738628">
                  <a:moveTo>
                    <a:pt x="0" y="0"/>
                  </a:moveTo>
                  <a:lnTo>
                    <a:pt x="3075305" y="0"/>
                  </a:lnTo>
                  <a:lnTo>
                    <a:pt x="3075305" y="2738628"/>
                  </a:lnTo>
                  <a:lnTo>
                    <a:pt x="0" y="2738628"/>
                  </a:lnTo>
                  <a:close/>
                </a:path>
              </a:pathLst>
            </a:custGeom>
            <a:solidFill>
              <a:srgbClr val="0047BA"/>
            </a:solidFill>
          </p:spPr>
        </p:sp>
      </p:grpSp>
      <p:grpSp>
        <p:nvGrpSpPr>
          <p:cNvPr id="4" name="Group 4"/>
          <p:cNvGrpSpPr/>
          <p:nvPr/>
        </p:nvGrpSpPr>
        <p:grpSpPr>
          <a:xfrm>
            <a:off x="6295059" y="6545404"/>
            <a:ext cx="2306469" cy="2053942"/>
            <a:chOff x="0" y="0"/>
            <a:chExt cx="3075292" cy="2738590"/>
          </a:xfrm>
        </p:grpSpPr>
        <p:sp>
          <p:nvSpPr>
            <p:cNvPr id="5" name="Freeform 5"/>
            <p:cNvSpPr/>
            <p:nvPr/>
          </p:nvSpPr>
          <p:spPr>
            <a:xfrm>
              <a:off x="0" y="0"/>
              <a:ext cx="3075305" cy="2738628"/>
            </a:xfrm>
            <a:custGeom>
              <a:avLst/>
              <a:gdLst/>
              <a:ahLst/>
              <a:cxnLst/>
              <a:rect l="l" t="t" r="r" b="b"/>
              <a:pathLst>
                <a:path w="3075305" h="2738628">
                  <a:moveTo>
                    <a:pt x="0" y="0"/>
                  </a:moveTo>
                  <a:lnTo>
                    <a:pt x="3075305" y="0"/>
                  </a:lnTo>
                  <a:lnTo>
                    <a:pt x="3075305" y="2738628"/>
                  </a:lnTo>
                  <a:lnTo>
                    <a:pt x="0" y="2738628"/>
                  </a:lnTo>
                  <a:close/>
                </a:path>
              </a:pathLst>
            </a:custGeom>
            <a:solidFill>
              <a:srgbClr val="FFFFFF"/>
            </a:solidFill>
          </p:spPr>
        </p:sp>
      </p:grpSp>
      <p:grpSp>
        <p:nvGrpSpPr>
          <p:cNvPr id="6" name="Group 6"/>
          <p:cNvGrpSpPr/>
          <p:nvPr/>
        </p:nvGrpSpPr>
        <p:grpSpPr>
          <a:xfrm>
            <a:off x="3830465" y="6545403"/>
            <a:ext cx="2306469" cy="2053942"/>
            <a:chOff x="0" y="0"/>
            <a:chExt cx="3075292" cy="2738590"/>
          </a:xfrm>
        </p:grpSpPr>
        <p:sp>
          <p:nvSpPr>
            <p:cNvPr id="7" name="Freeform 7"/>
            <p:cNvSpPr/>
            <p:nvPr/>
          </p:nvSpPr>
          <p:spPr>
            <a:xfrm>
              <a:off x="0" y="0"/>
              <a:ext cx="3075305" cy="2738628"/>
            </a:xfrm>
            <a:custGeom>
              <a:avLst/>
              <a:gdLst/>
              <a:ahLst/>
              <a:cxnLst/>
              <a:rect l="l" t="t" r="r" b="b"/>
              <a:pathLst>
                <a:path w="3075305" h="2738628">
                  <a:moveTo>
                    <a:pt x="0" y="0"/>
                  </a:moveTo>
                  <a:lnTo>
                    <a:pt x="3075305" y="0"/>
                  </a:lnTo>
                  <a:lnTo>
                    <a:pt x="3075305" y="2738628"/>
                  </a:lnTo>
                  <a:lnTo>
                    <a:pt x="0" y="2738628"/>
                  </a:lnTo>
                  <a:close/>
                </a:path>
              </a:pathLst>
            </a:custGeom>
            <a:solidFill>
              <a:srgbClr val="FFFFFF"/>
            </a:solidFill>
          </p:spPr>
        </p:sp>
      </p:grpSp>
      <p:grpSp>
        <p:nvGrpSpPr>
          <p:cNvPr id="8" name="Group 8"/>
          <p:cNvGrpSpPr/>
          <p:nvPr/>
        </p:nvGrpSpPr>
        <p:grpSpPr>
          <a:xfrm>
            <a:off x="17442762" y="9468751"/>
            <a:ext cx="845238" cy="818249"/>
            <a:chOff x="0" y="0"/>
            <a:chExt cx="4526015" cy="4381496"/>
          </a:xfrm>
        </p:grpSpPr>
        <p:sp>
          <p:nvSpPr>
            <p:cNvPr id="9" name="Freeform 9"/>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grpSp>
        <p:nvGrpSpPr>
          <p:cNvPr id="10" name="Group 10"/>
          <p:cNvGrpSpPr/>
          <p:nvPr/>
        </p:nvGrpSpPr>
        <p:grpSpPr>
          <a:xfrm>
            <a:off x="10231021" y="1625709"/>
            <a:ext cx="7553171" cy="7843042"/>
            <a:chOff x="0" y="0"/>
            <a:chExt cx="4344317" cy="4511040"/>
          </a:xfrm>
        </p:grpSpPr>
        <p:sp>
          <p:nvSpPr>
            <p:cNvPr id="11" name="Freeform 11"/>
            <p:cNvSpPr/>
            <p:nvPr/>
          </p:nvSpPr>
          <p:spPr>
            <a:xfrm>
              <a:off x="181923" y="158750"/>
              <a:ext cx="3980471" cy="4193540"/>
            </a:xfrm>
            <a:custGeom>
              <a:avLst/>
              <a:gdLst/>
              <a:ahLst/>
              <a:cxnLst/>
              <a:rect l="l" t="t" r="r" b="b"/>
              <a:pathLst>
                <a:path w="3980471" h="4193540">
                  <a:moveTo>
                    <a:pt x="0" y="0"/>
                  </a:moveTo>
                  <a:lnTo>
                    <a:pt x="3980471" y="0"/>
                  </a:lnTo>
                  <a:lnTo>
                    <a:pt x="3980471" y="4193540"/>
                  </a:lnTo>
                  <a:lnTo>
                    <a:pt x="0" y="4193540"/>
                  </a:lnTo>
                  <a:close/>
                </a:path>
              </a:pathLst>
            </a:custGeom>
            <a:blipFill>
              <a:blip r:embed="rId3"/>
              <a:stretch>
                <a:fillRect l="-52713" t="-8878" r="-34148" b="-5772"/>
              </a:stretch>
            </a:blipFill>
          </p:spPr>
        </p:sp>
      </p:grpSp>
      <p:sp>
        <p:nvSpPr>
          <p:cNvPr id="12" name="TextBox 12"/>
          <p:cNvSpPr txBox="1"/>
          <p:nvPr/>
        </p:nvSpPr>
        <p:spPr>
          <a:xfrm>
            <a:off x="1335278" y="1628597"/>
            <a:ext cx="7389537" cy="2505075"/>
          </a:xfrm>
          <a:prstGeom prst="rect">
            <a:avLst/>
          </a:prstGeom>
        </p:spPr>
        <p:txBody>
          <a:bodyPr lIns="0" tIns="0" rIns="0" bIns="0" rtlCol="0" anchor="t">
            <a:spAutoFit/>
          </a:bodyPr>
          <a:lstStyle/>
          <a:p>
            <a:pPr algn="l">
              <a:lnSpc>
                <a:spcPts val="6300"/>
              </a:lnSpc>
            </a:pPr>
            <a:r>
              <a:rPr lang="en-US" sz="5250" b="1">
                <a:solidFill>
                  <a:srgbClr val="000000"/>
                </a:solidFill>
                <a:latin typeface="Arial Bold"/>
                <a:ea typeface="Arial Bold"/>
                <a:cs typeface="Arial Bold"/>
                <a:sym typeface="Arial Bold"/>
              </a:rPr>
              <a:t>Rakamlarla öne çıkarmak istediğiniz başlıklar</a:t>
            </a:r>
          </a:p>
        </p:txBody>
      </p:sp>
      <p:sp>
        <p:nvSpPr>
          <p:cNvPr id="13" name="TextBox 13"/>
          <p:cNvSpPr txBox="1"/>
          <p:nvPr/>
        </p:nvSpPr>
        <p:spPr>
          <a:xfrm>
            <a:off x="1335278" y="4418616"/>
            <a:ext cx="7389537" cy="1493520"/>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Bu şablon sayfasını rakamlarla öne çıkarmak istediğiniz içeriklerde kullanabilirsiniz. İçeriklerinizi sağdaki görsel alanı ile desteklemeniz daha verimli olacaktır. Eğer konunuz ile ilgili görseliniz yoksa bu alanı da metinleriniz için kullanabilirsiniz.</a:t>
            </a:r>
          </a:p>
        </p:txBody>
      </p:sp>
      <p:sp>
        <p:nvSpPr>
          <p:cNvPr id="14" name="TextBox 14"/>
          <p:cNvSpPr txBox="1"/>
          <p:nvPr/>
        </p:nvSpPr>
        <p:spPr>
          <a:xfrm>
            <a:off x="1976913" y="6908269"/>
            <a:ext cx="1084389" cy="781050"/>
          </a:xfrm>
          <a:prstGeom prst="rect">
            <a:avLst/>
          </a:prstGeom>
        </p:spPr>
        <p:txBody>
          <a:bodyPr lIns="0" tIns="0" rIns="0" bIns="0" rtlCol="0" anchor="t">
            <a:spAutoFit/>
          </a:bodyPr>
          <a:lstStyle/>
          <a:p>
            <a:pPr algn="ctr">
              <a:lnSpc>
                <a:spcPts val="5400"/>
              </a:lnSpc>
            </a:pPr>
            <a:r>
              <a:rPr lang="en-US" sz="4500" b="1">
                <a:solidFill>
                  <a:srgbClr val="FFFFFF"/>
                </a:solidFill>
                <a:latin typeface="Arial Bold"/>
                <a:ea typeface="Arial Bold"/>
                <a:cs typeface="Arial Bold"/>
                <a:sym typeface="Arial Bold"/>
              </a:rPr>
              <a:t>15+</a:t>
            </a:r>
          </a:p>
        </p:txBody>
      </p:sp>
      <p:sp>
        <p:nvSpPr>
          <p:cNvPr id="15" name="TextBox 15"/>
          <p:cNvSpPr txBox="1"/>
          <p:nvPr/>
        </p:nvSpPr>
        <p:spPr>
          <a:xfrm>
            <a:off x="1633465" y="7779075"/>
            <a:ext cx="1771282" cy="304800"/>
          </a:xfrm>
          <a:prstGeom prst="rect">
            <a:avLst/>
          </a:prstGeom>
        </p:spPr>
        <p:txBody>
          <a:bodyPr lIns="0" tIns="0" rIns="0" bIns="0" rtlCol="0" anchor="t">
            <a:spAutoFit/>
          </a:bodyPr>
          <a:lstStyle/>
          <a:p>
            <a:pPr algn="ctr">
              <a:lnSpc>
                <a:spcPts val="2160"/>
              </a:lnSpc>
            </a:pPr>
            <a:r>
              <a:rPr lang="en-US" sz="1800">
                <a:solidFill>
                  <a:srgbClr val="FFFFFF"/>
                </a:solidFill>
                <a:latin typeface="Arial"/>
                <a:ea typeface="Arial"/>
                <a:cs typeface="Arial"/>
                <a:sym typeface="Arial"/>
              </a:rPr>
              <a:t>Deneyim</a:t>
            </a:r>
          </a:p>
        </p:txBody>
      </p:sp>
      <p:sp>
        <p:nvSpPr>
          <p:cNvPr id="16" name="TextBox 16"/>
          <p:cNvSpPr txBox="1"/>
          <p:nvPr/>
        </p:nvSpPr>
        <p:spPr>
          <a:xfrm>
            <a:off x="6906100" y="6908268"/>
            <a:ext cx="1084389" cy="781050"/>
          </a:xfrm>
          <a:prstGeom prst="rect">
            <a:avLst/>
          </a:prstGeom>
        </p:spPr>
        <p:txBody>
          <a:bodyPr lIns="0" tIns="0" rIns="0" bIns="0" rtlCol="0" anchor="t">
            <a:spAutoFit/>
          </a:bodyPr>
          <a:lstStyle/>
          <a:p>
            <a:pPr algn="ctr">
              <a:lnSpc>
                <a:spcPts val="5400"/>
              </a:lnSpc>
            </a:pPr>
            <a:r>
              <a:rPr lang="en-US" sz="4500" b="1">
                <a:solidFill>
                  <a:srgbClr val="0047BA"/>
                </a:solidFill>
                <a:latin typeface="Arial Bold"/>
                <a:ea typeface="Arial Bold"/>
                <a:cs typeface="Arial Bold"/>
                <a:sym typeface="Arial Bold"/>
              </a:rPr>
              <a:t>120</a:t>
            </a:r>
          </a:p>
        </p:txBody>
      </p:sp>
      <p:sp>
        <p:nvSpPr>
          <p:cNvPr id="17" name="TextBox 17"/>
          <p:cNvSpPr txBox="1"/>
          <p:nvPr/>
        </p:nvSpPr>
        <p:spPr>
          <a:xfrm>
            <a:off x="6562653" y="7779074"/>
            <a:ext cx="1771282" cy="304800"/>
          </a:xfrm>
          <a:prstGeom prst="rect">
            <a:avLst/>
          </a:prstGeom>
        </p:spPr>
        <p:txBody>
          <a:bodyPr lIns="0" tIns="0" rIns="0" bIns="0" rtlCol="0" anchor="t">
            <a:spAutoFit/>
          </a:bodyPr>
          <a:lstStyle/>
          <a:p>
            <a:pPr algn="ctr">
              <a:lnSpc>
                <a:spcPts val="2160"/>
              </a:lnSpc>
            </a:pPr>
            <a:r>
              <a:rPr lang="en-US" sz="1800">
                <a:solidFill>
                  <a:srgbClr val="000000"/>
                </a:solidFill>
                <a:latin typeface="Arial"/>
                <a:ea typeface="Arial"/>
                <a:cs typeface="Arial"/>
                <a:sym typeface="Arial"/>
              </a:rPr>
              <a:t>Yayın</a:t>
            </a:r>
          </a:p>
        </p:txBody>
      </p:sp>
      <p:sp>
        <p:nvSpPr>
          <p:cNvPr id="18" name="TextBox 18"/>
          <p:cNvSpPr txBox="1"/>
          <p:nvPr/>
        </p:nvSpPr>
        <p:spPr>
          <a:xfrm>
            <a:off x="4441506" y="6908266"/>
            <a:ext cx="1084389" cy="781050"/>
          </a:xfrm>
          <a:prstGeom prst="rect">
            <a:avLst/>
          </a:prstGeom>
        </p:spPr>
        <p:txBody>
          <a:bodyPr lIns="0" tIns="0" rIns="0" bIns="0" rtlCol="0" anchor="t">
            <a:spAutoFit/>
          </a:bodyPr>
          <a:lstStyle/>
          <a:p>
            <a:pPr algn="ctr">
              <a:lnSpc>
                <a:spcPts val="5400"/>
              </a:lnSpc>
            </a:pPr>
            <a:r>
              <a:rPr lang="en-US" sz="4500" b="1">
                <a:solidFill>
                  <a:srgbClr val="0047BA"/>
                </a:solidFill>
                <a:latin typeface="Arial Bold"/>
                <a:ea typeface="Arial Bold"/>
                <a:cs typeface="Arial Bold"/>
                <a:sym typeface="Arial Bold"/>
              </a:rPr>
              <a:t>30</a:t>
            </a:r>
          </a:p>
        </p:txBody>
      </p:sp>
      <p:sp>
        <p:nvSpPr>
          <p:cNvPr id="19" name="TextBox 19"/>
          <p:cNvSpPr txBox="1"/>
          <p:nvPr/>
        </p:nvSpPr>
        <p:spPr>
          <a:xfrm>
            <a:off x="4098059" y="7779072"/>
            <a:ext cx="1771282" cy="304800"/>
          </a:xfrm>
          <a:prstGeom prst="rect">
            <a:avLst/>
          </a:prstGeom>
        </p:spPr>
        <p:txBody>
          <a:bodyPr lIns="0" tIns="0" rIns="0" bIns="0" rtlCol="0" anchor="t">
            <a:spAutoFit/>
          </a:bodyPr>
          <a:lstStyle/>
          <a:p>
            <a:pPr algn="ctr">
              <a:lnSpc>
                <a:spcPts val="2160"/>
              </a:lnSpc>
            </a:pPr>
            <a:r>
              <a:rPr lang="en-US" sz="1800">
                <a:solidFill>
                  <a:srgbClr val="000000"/>
                </a:solidFill>
                <a:latin typeface="Arial"/>
                <a:ea typeface="Arial"/>
                <a:cs typeface="Arial"/>
                <a:sym typeface="Arial"/>
              </a:rPr>
              <a:t>Uluslararası</a:t>
            </a:r>
          </a:p>
        </p:txBody>
      </p:sp>
      <p:sp>
        <p:nvSpPr>
          <p:cNvPr id="20" name="TextBox 20"/>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sp>
        <p:nvSpPr>
          <p:cNvPr id="21" name="Freeform 21"/>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sp>
        <p:nvSpPr>
          <p:cNvPr id="2" name="TextBox 2"/>
          <p:cNvSpPr txBox="1"/>
          <p:nvPr/>
        </p:nvSpPr>
        <p:spPr>
          <a:xfrm>
            <a:off x="4644345" y="1500507"/>
            <a:ext cx="8999306" cy="1038225"/>
          </a:xfrm>
          <a:prstGeom prst="rect">
            <a:avLst/>
          </a:prstGeom>
        </p:spPr>
        <p:txBody>
          <a:bodyPr lIns="0" tIns="0" rIns="0" bIns="0" rtlCol="0" anchor="t">
            <a:spAutoFit/>
          </a:bodyPr>
          <a:lstStyle/>
          <a:p>
            <a:pPr algn="ctr">
              <a:lnSpc>
                <a:spcPts val="7200"/>
              </a:lnSpc>
            </a:pPr>
            <a:r>
              <a:rPr lang="en-US" sz="6000" b="1">
                <a:solidFill>
                  <a:srgbClr val="000000"/>
                </a:solidFill>
                <a:latin typeface="Arial Bold"/>
                <a:ea typeface="Arial Bold"/>
                <a:cs typeface="Arial Bold"/>
                <a:sym typeface="Arial Bold"/>
              </a:rPr>
              <a:t>Başlık alanı</a:t>
            </a:r>
          </a:p>
        </p:txBody>
      </p:sp>
      <p:grpSp>
        <p:nvGrpSpPr>
          <p:cNvPr id="3" name="Group 3"/>
          <p:cNvGrpSpPr/>
          <p:nvPr/>
        </p:nvGrpSpPr>
        <p:grpSpPr>
          <a:xfrm rot="-10800000">
            <a:off x="2" y="6447524"/>
            <a:ext cx="18288000" cy="3839476"/>
            <a:chOff x="0" y="0"/>
            <a:chExt cx="24384000" cy="5119301"/>
          </a:xfrm>
        </p:grpSpPr>
        <p:sp>
          <p:nvSpPr>
            <p:cNvPr id="4" name="Freeform 4"/>
            <p:cNvSpPr/>
            <p:nvPr/>
          </p:nvSpPr>
          <p:spPr>
            <a:xfrm>
              <a:off x="0" y="0"/>
              <a:ext cx="24384000" cy="5119300"/>
            </a:xfrm>
            <a:custGeom>
              <a:avLst/>
              <a:gdLst/>
              <a:ahLst/>
              <a:cxnLst/>
              <a:rect l="l" t="t" r="r" b="b"/>
              <a:pathLst>
                <a:path w="24384000" h="5119300">
                  <a:moveTo>
                    <a:pt x="0" y="0"/>
                  </a:moveTo>
                  <a:lnTo>
                    <a:pt x="24384000" y="0"/>
                  </a:lnTo>
                  <a:lnTo>
                    <a:pt x="24384000" y="5119300"/>
                  </a:lnTo>
                  <a:lnTo>
                    <a:pt x="0" y="5119300"/>
                  </a:lnTo>
                  <a:close/>
                </a:path>
              </a:pathLst>
            </a:custGeom>
            <a:gradFill rotWithShape="1">
              <a:gsLst>
                <a:gs pos="2000">
                  <a:srgbClr val="0047BA">
                    <a:alpha val="100000"/>
                  </a:srgbClr>
                </a:gs>
                <a:gs pos="100000">
                  <a:srgbClr val="10171F">
                    <a:alpha val="100000"/>
                  </a:srgbClr>
                </a:gs>
              </a:gsLst>
              <a:lin ang="2700000"/>
            </a:gradFill>
          </p:spPr>
        </p:sp>
      </p:grpSp>
      <p:grpSp>
        <p:nvGrpSpPr>
          <p:cNvPr id="5" name="Group 5"/>
          <p:cNvGrpSpPr/>
          <p:nvPr/>
        </p:nvGrpSpPr>
        <p:grpSpPr>
          <a:xfrm rot="-10800000">
            <a:off x="1085847" y="5237845"/>
            <a:ext cx="2686049" cy="4257677"/>
            <a:chOff x="0" y="0"/>
            <a:chExt cx="3581398" cy="5676902"/>
          </a:xfrm>
        </p:grpSpPr>
        <p:sp>
          <p:nvSpPr>
            <p:cNvPr id="6" name="Freeform 6"/>
            <p:cNvSpPr/>
            <p:nvPr/>
          </p:nvSpPr>
          <p:spPr>
            <a:xfrm>
              <a:off x="0" y="0"/>
              <a:ext cx="3581400" cy="5676900"/>
            </a:xfrm>
            <a:custGeom>
              <a:avLst/>
              <a:gdLst/>
              <a:ahLst/>
              <a:cxnLst/>
              <a:rect l="l" t="t" r="r" b="b"/>
              <a:pathLst>
                <a:path w="3581400" h="5676900">
                  <a:moveTo>
                    <a:pt x="596900" y="0"/>
                  </a:moveTo>
                  <a:lnTo>
                    <a:pt x="2984500" y="0"/>
                  </a:lnTo>
                  <a:cubicBezTo>
                    <a:pt x="3314192" y="0"/>
                    <a:pt x="3581400" y="267208"/>
                    <a:pt x="3581400" y="596900"/>
                  </a:cubicBezTo>
                  <a:lnTo>
                    <a:pt x="3581400" y="5676900"/>
                  </a:lnTo>
                  <a:lnTo>
                    <a:pt x="0" y="5676900"/>
                  </a:lnTo>
                  <a:lnTo>
                    <a:pt x="0" y="596900"/>
                  </a:lnTo>
                  <a:cubicBezTo>
                    <a:pt x="0" y="267208"/>
                    <a:pt x="267208" y="0"/>
                    <a:pt x="596900" y="0"/>
                  </a:cubicBezTo>
                  <a:close/>
                </a:path>
              </a:pathLst>
            </a:custGeom>
            <a:solidFill>
              <a:srgbClr val="FFFFFF"/>
            </a:solidFill>
          </p:spPr>
        </p:sp>
      </p:grpSp>
      <p:grpSp>
        <p:nvGrpSpPr>
          <p:cNvPr id="7" name="Group 7"/>
          <p:cNvGrpSpPr/>
          <p:nvPr/>
        </p:nvGrpSpPr>
        <p:grpSpPr>
          <a:xfrm rot="5400000">
            <a:off x="1085847" y="3761471"/>
            <a:ext cx="2686050" cy="2686055"/>
            <a:chOff x="0" y="0"/>
            <a:chExt cx="3581400" cy="3581406"/>
          </a:xfrm>
        </p:grpSpPr>
        <p:sp>
          <p:nvSpPr>
            <p:cNvPr id="8" name="Freeform 8"/>
            <p:cNvSpPr/>
            <p:nvPr/>
          </p:nvSpPr>
          <p:spPr>
            <a:xfrm>
              <a:off x="0" y="0"/>
              <a:ext cx="3581400" cy="3581400"/>
            </a:xfrm>
            <a:custGeom>
              <a:avLst/>
              <a:gdLst/>
              <a:ahLst/>
              <a:cxnLst/>
              <a:rect l="l" t="t" r="r" b="b"/>
              <a:pathLst>
                <a:path w="3581400" h="3581400">
                  <a:moveTo>
                    <a:pt x="0" y="1790700"/>
                  </a:moveTo>
                  <a:cubicBezTo>
                    <a:pt x="0" y="801751"/>
                    <a:pt x="801751" y="0"/>
                    <a:pt x="1790700" y="0"/>
                  </a:cubicBezTo>
                  <a:cubicBezTo>
                    <a:pt x="2387600" y="0"/>
                    <a:pt x="2984500" y="0"/>
                    <a:pt x="3581400" y="0"/>
                  </a:cubicBezTo>
                  <a:cubicBezTo>
                    <a:pt x="3581400" y="596900"/>
                    <a:pt x="3581400" y="1193800"/>
                    <a:pt x="3581400" y="1790700"/>
                  </a:cubicBezTo>
                  <a:cubicBezTo>
                    <a:pt x="3581400" y="2779649"/>
                    <a:pt x="2779649" y="3581400"/>
                    <a:pt x="1790700" y="3581400"/>
                  </a:cubicBezTo>
                  <a:cubicBezTo>
                    <a:pt x="801751" y="3581400"/>
                    <a:pt x="0" y="2779649"/>
                    <a:pt x="0" y="1790700"/>
                  </a:cubicBezTo>
                  <a:close/>
                </a:path>
              </a:pathLst>
            </a:custGeom>
            <a:solidFill>
              <a:srgbClr val="DC0031"/>
            </a:solidFill>
          </p:spPr>
        </p:sp>
      </p:grpSp>
      <p:sp>
        <p:nvSpPr>
          <p:cNvPr id="9" name="TextBox 9"/>
          <p:cNvSpPr txBox="1"/>
          <p:nvPr/>
        </p:nvSpPr>
        <p:spPr>
          <a:xfrm>
            <a:off x="1354884" y="7805647"/>
            <a:ext cx="2147973" cy="824865"/>
          </a:xfrm>
          <a:prstGeom prst="rect">
            <a:avLst/>
          </a:prstGeom>
        </p:spPr>
        <p:txBody>
          <a:bodyPr lIns="0" tIns="0" rIns="0" bIns="0" rtlCol="0" anchor="t">
            <a:spAutoFit/>
          </a:bodyPr>
          <a:lstStyle/>
          <a:p>
            <a:pPr algn="ctr">
              <a:lnSpc>
                <a:spcPts val="2100"/>
              </a:lnSpc>
            </a:pPr>
            <a:r>
              <a:rPr lang="en-US" sz="1350">
                <a:solidFill>
                  <a:srgbClr val="0047BA"/>
                </a:solidFill>
                <a:latin typeface="Arial"/>
                <a:ea typeface="Arial"/>
                <a:cs typeface="Arial"/>
                <a:sym typeface="Arial"/>
              </a:rPr>
              <a:t>Bu sunumun en son sayfalarında birçok tasarım materyaline ulaşabilirsiniz.</a:t>
            </a:r>
          </a:p>
        </p:txBody>
      </p:sp>
      <p:grpSp>
        <p:nvGrpSpPr>
          <p:cNvPr id="10" name="Group 10"/>
          <p:cNvGrpSpPr/>
          <p:nvPr/>
        </p:nvGrpSpPr>
        <p:grpSpPr>
          <a:xfrm>
            <a:off x="2065396" y="6860846"/>
            <a:ext cx="726948" cy="725937"/>
            <a:chOff x="0" y="0"/>
            <a:chExt cx="969264" cy="967916"/>
          </a:xfrm>
        </p:grpSpPr>
        <p:sp>
          <p:nvSpPr>
            <p:cNvPr id="11" name="Freeform 11"/>
            <p:cNvSpPr/>
            <p:nvPr/>
          </p:nvSpPr>
          <p:spPr>
            <a:xfrm>
              <a:off x="0" y="0"/>
              <a:ext cx="969264" cy="967867"/>
            </a:xfrm>
            <a:custGeom>
              <a:avLst/>
              <a:gdLst/>
              <a:ahLst/>
              <a:cxnLst/>
              <a:rect l="l" t="t" r="r" b="b"/>
              <a:pathLst>
                <a:path w="969264" h="967867">
                  <a:moveTo>
                    <a:pt x="0" y="483997"/>
                  </a:moveTo>
                  <a:lnTo>
                    <a:pt x="242316" y="483997"/>
                  </a:lnTo>
                  <a:lnTo>
                    <a:pt x="242316" y="0"/>
                  </a:lnTo>
                  <a:lnTo>
                    <a:pt x="726948" y="0"/>
                  </a:lnTo>
                  <a:lnTo>
                    <a:pt x="726948" y="483997"/>
                  </a:lnTo>
                  <a:lnTo>
                    <a:pt x="969264" y="483997"/>
                  </a:lnTo>
                  <a:lnTo>
                    <a:pt x="484632" y="967867"/>
                  </a:lnTo>
                  <a:close/>
                </a:path>
              </a:pathLst>
            </a:custGeom>
            <a:solidFill>
              <a:srgbClr val="DC0031"/>
            </a:solidFill>
          </p:spPr>
        </p:sp>
      </p:grpSp>
      <p:grpSp>
        <p:nvGrpSpPr>
          <p:cNvPr id="12" name="Group 12"/>
          <p:cNvGrpSpPr/>
          <p:nvPr/>
        </p:nvGrpSpPr>
        <p:grpSpPr>
          <a:xfrm rot="-10800000">
            <a:off x="5571441" y="5237846"/>
            <a:ext cx="2686048" cy="4257676"/>
            <a:chOff x="0" y="0"/>
            <a:chExt cx="3581398" cy="5676902"/>
          </a:xfrm>
        </p:grpSpPr>
        <p:sp>
          <p:nvSpPr>
            <p:cNvPr id="13" name="Freeform 13"/>
            <p:cNvSpPr/>
            <p:nvPr/>
          </p:nvSpPr>
          <p:spPr>
            <a:xfrm>
              <a:off x="0" y="0"/>
              <a:ext cx="3581400" cy="5676900"/>
            </a:xfrm>
            <a:custGeom>
              <a:avLst/>
              <a:gdLst/>
              <a:ahLst/>
              <a:cxnLst/>
              <a:rect l="l" t="t" r="r" b="b"/>
              <a:pathLst>
                <a:path w="3581400" h="5676900">
                  <a:moveTo>
                    <a:pt x="596900" y="0"/>
                  </a:moveTo>
                  <a:lnTo>
                    <a:pt x="2984500" y="0"/>
                  </a:lnTo>
                  <a:cubicBezTo>
                    <a:pt x="3314192" y="0"/>
                    <a:pt x="3581400" y="267208"/>
                    <a:pt x="3581400" y="596900"/>
                  </a:cubicBezTo>
                  <a:lnTo>
                    <a:pt x="3581400" y="5676900"/>
                  </a:lnTo>
                  <a:lnTo>
                    <a:pt x="0" y="5676900"/>
                  </a:lnTo>
                  <a:lnTo>
                    <a:pt x="0" y="596900"/>
                  </a:lnTo>
                  <a:cubicBezTo>
                    <a:pt x="0" y="267208"/>
                    <a:pt x="267208" y="0"/>
                    <a:pt x="596900" y="0"/>
                  </a:cubicBezTo>
                  <a:close/>
                </a:path>
              </a:pathLst>
            </a:custGeom>
            <a:solidFill>
              <a:srgbClr val="FFFFFF"/>
            </a:solidFill>
          </p:spPr>
        </p:sp>
      </p:grpSp>
      <p:grpSp>
        <p:nvGrpSpPr>
          <p:cNvPr id="14" name="Group 14"/>
          <p:cNvGrpSpPr/>
          <p:nvPr/>
        </p:nvGrpSpPr>
        <p:grpSpPr>
          <a:xfrm rot="5400000">
            <a:off x="5571441" y="3761473"/>
            <a:ext cx="2686050" cy="2686054"/>
            <a:chOff x="0" y="0"/>
            <a:chExt cx="3581400" cy="3581406"/>
          </a:xfrm>
        </p:grpSpPr>
        <p:sp>
          <p:nvSpPr>
            <p:cNvPr id="15" name="Freeform 15"/>
            <p:cNvSpPr/>
            <p:nvPr/>
          </p:nvSpPr>
          <p:spPr>
            <a:xfrm>
              <a:off x="0" y="0"/>
              <a:ext cx="3581400" cy="3581400"/>
            </a:xfrm>
            <a:custGeom>
              <a:avLst/>
              <a:gdLst/>
              <a:ahLst/>
              <a:cxnLst/>
              <a:rect l="l" t="t" r="r" b="b"/>
              <a:pathLst>
                <a:path w="3581400" h="3581400">
                  <a:moveTo>
                    <a:pt x="0" y="1790700"/>
                  </a:moveTo>
                  <a:cubicBezTo>
                    <a:pt x="0" y="801751"/>
                    <a:pt x="801751" y="0"/>
                    <a:pt x="1790700" y="0"/>
                  </a:cubicBezTo>
                  <a:cubicBezTo>
                    <a:pt x="2387600" y="0"/>
                    <a:pt x="2984500" y="0"/>
                    <a:pt x="3581400" y="0"/>
                  </a:cubicBezTo>
                  <a:cubicBezTo>
                    <a:pt x="3581400" y="596900"/>
                    <a:pt x="3581400" y="1193800"/>
                    <a:pt x="3581400" y="1790700"/>
                  </a:cubicBezTo>
                  <a:cubicBezTo>
                    <a:pt x="3581400" y="2779649"/>
                    <a:pt x="2779649" y="3581400"/>
                    <a:pt x="1790700" y="3581400"/>
                  </a:cubicBezTo>
                  <a:cubicBezTo>
                    <a:pt x="801751" y="3581400"/>
                    <a:pt x="0" y="2779649"/>
                    <a:pt x="0" y="1790700"/>
                  </a:cubicBezTo>
                  <a:close/>
                </a:path>
              </a:pathLst>
            </a:custGeom>
            <a:solidFill>
              <a:srgbClr val="DC0031"/>
            </a:solidFill>
          </p:spPr>
        </p:sp>
      </p:grpSp>
      <p:sp>
        <p:nvSpPr>
          <p:cNvPr id="16" name="TextBox 16"/>
          <p:cNvSpPr txBox="1"/>
          <p:nvPr/>
        </p:nvSpPr>
        <p:spPr>
          <a:xfrm>
            <a:off x="5840478" y="7805648"/>
            <a:ext cx="2147973" cy="824865"/>
          </a:xfrm>
          <a:prstGeom prst="rect">
            <a:avLst/>
          </a:prstGeom>
        </p:spPr>
        <p:txBody>
          <a:bodyPr lIns="0" tIns="0" rIns="0" bIns="0" rtlCol="0" anchor="t">
            <a:spAutoFit/>
          </a:bodyPr>
          <a:lstStyle/>
          <a:p>
            <a:pPr algn="ctr">
              <a:lnSpc>
                <a:spcPts val="2100"/>
              </a:lnSpc>
            </a:pPr>
            <a:r>
              <a:rPr lang="en-US" sz="1350">
                <a:solidFill>
                  <a:srgbClr val="0047BA"/>
                </a:solidFill>
                <a:latin typeface="Arial"/>
                <a:ea typeface="Arial"/>
                <a:cs typeface="Arial"/>
                <a:sym typeface="Arial"/>
              </a:rPr>
              <a:t>Bu sunumun en son sayfalarında birçok tasarım materyaline ulaşabilirsiniz.</a:t>
            </a:r>
          </a:p>
        </p:txBody>
      </p:sp>
      <p:grpSp>
        <p:nvGrpSpPr>
          <p:cNvPr id="17" name="Group 17"/>
          <p:cNvGrpSpPr/>
          <p:nvPr/>
        </p:nvGrpSpPr>
        <p:grpSpPr>
          <a:xfrm>
            <a:off x="6550990" y="6860848"/>
            <a:ext cx="726948" cy="725937"/>
            <a:chOff x="0" y="0"/>
            <a:chExt cx="969264" cy="967916"/>
          </a:xfrm>
        </p:grpSpPr>
        <p:sp>
          <p:nvSpPr>
            <p:cNvPr id="18" name="Freeform 18"/>
            <p:cNvSpPr/>
            <p:nvPr/>
          </p:nvSpPr>
          <p:spPr>
            <a:xfrm>
              <a:off x="0" y="0"/>
              <a:ext cx="969264" cy="967867"/>
            </a:xfrm>
            <a:custGeom>
              <a:avLst/>
              <a:gdLst/>
              <a:ahLst/>
              <a:cxnLst/>
              <a:rect l="l" t="t" r="r" b="b"/>
              <a:pathLst>
                <a:path w="969264" h="967867">
                  <a:moveTo>
                    <a:pt x="0" y="483997"/>
                  </a:moveTo>
                  <a:lnTo>
                    <a:pt x="242316" y="483997"/>
                  </a:lnTo>
                  <a:lnTo>
                    <a:pt x="242316" y="0"/>
                  </a:lnTo>
                  <a:lnTo>
                    <a:pt x="726948" y="0"/>
                  </a:lnTo>
                  <a:lnTo>
                    <a:pt x="726948" y="483997"/>
                  </a:lnTo>
                  <a:lnTo>
                    <a:pt x="969264" y="483997"/>
                  </a:lnTo>
                  <a:lnTo>
                    <a:pt x="484632" y="967867"/>
                  </a:lnTo>
                  <a:close/>
                </a:path>
              </a:pathLst>
            </a:custGeom>
            <a:solidFill>
              <a:srgbClr val="DC0031"/>
            </a:solidFill>
          </p:spPr>
        </p:sp>
      </p:grpSp>
      <p:grpSp>
        <p:nvGrpSpPr>
          <p:cNvPr id="19" name="Group 19"/>
          <p:cNvGrpSpPr/>
          <p:nvPr/>
        </p:nvGrpSpPr>
        <p:grpSpPr>
          <a:xfrm rot="-10800000">
            <a:off x="10057035" y="5237848"/>
            <a:ext cx="2686048" cy="4257677"/>
            <a:chOff x="0" y="0"/>
            <a:chExt cx="3581398" cy="5676902"/>
          </a:xfrm>
        </p:grpSpPr>
        <p:sp>
          <p:nvSpPr>
            <p:cNvPr id="20" name="Freeform 20"/>
            <p:cNvSpPr/>
            <p:nvPr/>
          </p:nvSpPr>
          <p:spPr>
            <a:xfrm>
              <a:off x="0" y="0"/>
              <a:ext cx="3581400" cy="5676900"/>
            </a:xfrm>
            <a:custGeom>
              <a:avLst/>
              <a:gdLst/>
              <a:ahLst/>
              <a:cxnLst/>
              <a:rect l="l" t="t" r="r" b="b"/>
              <a:pathLst>
                <a:path w="3581400" h="5676900">
                  <a:moveTo>
                    <a:pt x="596900" y="0"/>
                  </a:moveTo>
                  <a:lnTo>
                    <a:pt x="2984500" y="0"/>
                  </a:lnTo>
                  <a:cubicBezTo>
                    <a:pt x="3314192" y="0"/>
                    <a:pt x="3581400" y="267208"/>
                    <a:pt x="3581400" y="596900"/>
                  </a:cubicBezTo>
                  <a:lnTo>
                    <a:pt x="3581400" y="5676900"/>
                  </a:lnTo>
                  <a:lnTo>
                    <a:pt x="0" y="5676900"/>
                  </a:lnTo>
                  <a:lnTo>
                    <a:pt x="0" y="596900"/>
                  </a:lnTo>
                  <a:cubicBezTo>
                    <a:pt x="0" y="267208"/>
                    <a:pt x="267208" y="0"/>
                    <a:pt x="596900" y="0"/>
                  </a:cubicBezTo>
                  <a:close/>
                </a:path>
              </a:pathLst>
            </a:custGeom>
            <a:solidFill>
              <a:srgbClr val="FFFFFF"/>
            </a:solidFill>
          </p:spPr>
        </p:sp>
      </p:grpSp>
      <p:grpSp>
        <p:nvGrpSpPr>
          <p:cNvPr id="21" name="Group 21"/>
          <p:cNvGrpSpPr/>
          <p:nvPr/>
        </p:nvGrpSpPr>
        <p:grpSpPr>
          <a:xfrm rot="5400000">
            <a:off x="10057035" y="3761474"/>
            <a:ext cx="2686050" cy="2686054"/>
            <a:chOff x="0" y="0"/>
            <a:chExt cx="3581400" cy="3581406"/>
          </a:xfrm>
        </p:grpSpPr>
        <p:sp>
          <p:nvSpPr>
            <p:cNvPr id="22" name="Freeform 22"/>
            <p:cNvSpPr/>
            <p:nvPr/>
          </p:nvSpPr>
          <p:spPr>
            <a:xfrm>
              <a:off x="0" y="0"/>
              <a:ext cx="3581400" cy="3581400"/>
            </a:xfrm>
            <a:custGeom>
              <a:avLst/>
              <a:gdLst/>
              <a:ahLst/>
              <a:cxnLst/>
              <a:rect l="l" t="t" r="r" b="b"/>
              <a:pathLst>
                <a:path w="3581400" h="3581400">
                  <a:moveTo>
                    <a:pt x="0" y="1790700"/>
                  </a:moveTo>
                  <a:cubicBezTo>
                    <a:pt x="0" y="801751"/>
                    <a:pt x="801751" y="0"/>
                    <a:pt x="1790700" y="0"/>
                  </a:cubicBezTo>
                  <a:cubicBezTo>
                    <a:pt x="2387600" y="0"/>
                    <a:pt x="2984500" y="0"/>
                    <a:pt x="3581400" y="0"/>
                  </a:cubicBezTo>
                  <a:cubicBezTo>
                    <a:pt x="3581400" y="596900"/>
                    <a:pt x="3581400" y="1193800"/>
                    <a:pt x="3581400" y="1790700"/>
                  </a:cubicBezTo>
                  <a:cubicBezTo>
                    <a:pt x="3581400" y="2779649"/>
                    <a:pt x="2779649" y="3581400"/>
                    <a:pt x="1790700" y="3581400"/>
                  </a:cubicBezTo>
                  <a:cubicBezTo>
                    <a:pt x="801751" y="3581400"/>
                    <a:pt x="0" y="2779649"/>
                    <a:pt x="0" y="1790700"/>
                  </a:cubicBezTo>
                  <a:close/>
                </a:path>
              </a:pathLst>
            </a:custGeom>
            <a:solidFill>
              <a:srgbClr val="DC0031"/>
            </a:solidFill>
          </p:spPr>
        </p:sp>
      </p:grpSp>
      <p:sp>
        <p:nvSpPr>
          <p:cNvPr id="23" name="TextBox 23"/>
          <p:cNvSpPr txBox="1"/>
          <p:nvPr/>
        </p:nvSpPr>
        <p:spPr>
          <a:xfrm>
            <a:off x="10326072" y="7805650"/>
            <a:ext cx="2147973" cy="824865"/>
          </a:xfrm>
          <a:prstGeom prst="rect">
            <a:avLst/>
          </a:prstGeom>
        </p:spPr>
        <p:txBody>
          <a:bodyPr lIns="0" tIns="0" rIns="0" bIns="0" rtlCol="0" anchor="t">
            <a:spAutoFit/>
          </a:bodyPr>
          <a:lstStyle/>
          <a:p>
            <a:pPr algn="ctr">
              <a:lnSpc>
                <a:spcPts val="2100"/>
              </a:lnSpc>
            </a:pPr>
            <a:r>
              <a:rPr lang="en-US" sz="1350">
                <a:solidFill>
                  <a:srgbClr val="0047BA"/>
                </a:solidFill>
                <a:latin typeface="Arial"/>
                <a:ea typeface="Arial"/>
                <a:cs typeface="Arial"/>
                <a:sym typeface="Arial"/>
              </a:rPr>
              <a:t>Bu sunumun en son sayfalarında birçok tasarım materyaline ulaşabilirsiniz.</a:t>
            </a:r>
          </a:p>
        </p:txBody>
      </p:sp>
      <p:grpSp>
        <p:nvGrpSpPr>
          <p:cNvPr id="24" name="Group 24"/>
          <p:cNvGrpSpPr/>
          <p:nvPr/>
        </p:nvGrpSpPr>
        <p:grpSpPr>
          <a:xfrm>
            <a:off x="11036584" y="6860849"/>
            <a:ext cx="726948" cy="725937"/>
            <a:chOff x="0" y="0"/>
            <a:chExt cx="969264" cy="967916"/>
          </a:xfrm>
        </p:grpSpPr>
        <p:sp>
          <p:nvSpPr>
            <p:cNvPr id="25" name="Freeform 25"/>
            <p:cNvSpPr/>
            <p:nvPr/>
          </p:nvSpPr>
          <p:spPr>
            <a:xfrm>
              <a:off x="0" y="0"/>
              <a:ext cx="969264" cy="967867"/>
            </a:xfrm>
            <a:custGeom>
              <a:avLst/>
              <a:gdLst/>
              <a:ahLst/>
              <a:cxnLst/>
              <a:rect l="l" t="t" r="r" b="b"/>
              <a:pathLst>
                <a:path w="969264" h="967867">
                  <a:moveTo>
                    <a:pt x="0" y="483997"/>
                  </a:moveTo>
                  <a:lnTo>
                    <a:pt x="242316" y="483997"/>
                  </a:lnTo>
                  <a:lnTo>
                    <a:pt x="242316" y="0"/>
                  </a:lnTo>
                  <a:lnTo>
                    <a:pt x="726948" y="0"/>
                  </a:lnTo>
                  <a:lnTo>
                    <a:pt x="726948" y="483997"/>
                  </a:lnTo>
                  <a:lnTo>
                    <a:pt x="969264" y="483997"/>
                  </a:lnTo>
                  <a:lnTo>
                    <a:pt x="484632" y="967867"/>
                  </a:lnTo>
                  <a:close/>
                </a:path>
              </a:pathLst>
            </a:custGeom>
            <a:solidFill>
              <a:srgbClr val="DC0031"/>
            </a:solidFill>
          </p:spPr>
        </p:sp>
      </p:grpSp>
      <p:grpSp>
        <p:nvGrpSpPr>
          <p:cNvPr id="26" name="Group 26"/>
          <p:cNvGrpSpPr/>
          <p:nvPr/>
        </p:nvGrpSpPr>
        <p:grpSpPr>
          <a:xfrm rot="-10800000">
            <a:off x="14542631" y="5237849"/>
            <a:ext cx="2686048" cy="4257677"/>
            <a:chOff x="0" y="0"/>
            <a:chExt cx="3581398" cy="5676902"/>
          </a:xfrm>
        </p:grpSpPr>
        <p:sp>
          <p:nvSpPr>
            <p:cNvPr id="27" name="Freeform 27"/>
            <p:cNvSpPr/>
            <p:nvPr/>
          </p:nvSpPr>
          <p:spPr>
            <a:xfrm>
              <a:off x="0" y="0"/>
              <a:ext cx="3581400" cy="5676900"/>
            </a:xfrm>
            <a:custGeom>
              <a:avLst/>
              <a:gdLst/>
              <a:ahLst/>
              <a:cxnLst/>
              <a:rect l="l" t="t" r="r" b="b"/>
              <a:pathLst>
                <a:path w="3581400" h="5676900">
                  <a:moveTo>
                    <a:pt x="596900" y="0"/>
                  </a:moveTo>
                  <a:lnTo>
                    <a:pt x="2984500" y="0"/>
                  </a:lnTo>
                  <a:cubicBezTo>
                    <a:pt x="3314192" y="0"/>
                    <a:pt x="3581400" y="267208"/>
                    <a:pt x="3581400" y="596900"/>
                  </a:cubicBezTo>
                  <a:lnTo>
                    <a:pt x="3581400" y="5676900"/>
                  </a:lnTo>
                  <a:lnTo>
                    <a:pt x="0" y="5676900"/>
                  </a:lnTo>
                  <a:lnTo>
                    <a:pt x="0" y="596900"/>
                  </a:lnTo>
                  <a:cubicBezTo>
                    <a:pt x="0" y="267208"/>
                    <a:pt x="267208" y="0"/>
                    <a:pt x="596900" y="0"/>
                  </a:cubicBezTo>
                  <a:close/>
                </a:path>
              </a:pathLst>
            </a:custGeom>
            <a:solidFill>
              <a:srgbClr val="FFFFFF"/>
            </a:solidFill>
          </p:spPr>
        </p:sp>
      </p:grpSp>
      <p:grpSp>
        <p:nvGrpSpPr>
          <p:cNvPr id="28" name="Group 28"/>
          <p:cNvGrpSpPr/>
          <p:nvPr/>
        </p:nvGrpSpPr>
        <p:grpSpPr>
          <a:xfrm rot="5400000">
            <a:off x="14542631" y="3761476"/>
            <a:ext cx="2686050" cy="2686054"/>
            <a:chOff x="0" y="0"/>
            <a:chExt cx="3581400" cy="3581406"/>
          </a:xfrm>
        </p:grpSpPr>
        <p:sp>
          <p:nvSpPr>
            <p:cNvPr id="29" name="Freeform 29"/>
            <p:cNvSpPr/>
            <p:nvPr/>
          </p:nvSpPr>
          <p:spPr>
            <a:xfrm>
              <a:off x="0" y="0"/>
              <a:ext cx="3581400" cy="3581400"/>
            </a:xfrm>
            <a:custGeom>
              <a:avLst/>
              <a:gdLst/>
              <a:ahLst/>
              <a:cxnLst/>
              <a:rect l="l" t="t" r="r" b="b"/>
              <a:pathLst>
                <a:path w="3581400" h="3581400">
                  <a:moveTo>
                    <a:pt x="0" y="1790700"/>
                  </a:moveTo>
                  <a:cubicBezTo>
                    <a:pt x="0" y="801751"/>
                    <a:pt x="801751" y="0"/>
                    <a:pt x="1790700" y="0"/>
                  </a:cubicBezTo>
                  <a:cubicBezTo>
                    <a:pt x="2387600" y="0"/>
                    <a:pt x="2984500" y="0"/>
                    <a:pt x="3581400" y="0"/>
                  </a:cubicBezTo>
                  <a:cubicBezTo>
                    <a:pt x="3581400" y="596900"/>
                    <a:pt x="3581400" y="1193800"/>
                    <a:pt x="3581400" y="1790700"/>
                  </a:cubicBezTo>
                  <a:cubicBezTo>
                    <a:pt x="3581400" y="2779649"/>
                    <a:pt x="2779649" y="3581400"/>
                    <a:pt x="1790700" y="3581400"/>
                  </a:cubicBezTo>
                  <a:cubicBezTo>
                    <a:pt x="801751" y="3581400"/>
                    <a:pt x="0" y="2779649"/>
                    <a:pt x="0" y="1790700"/>
                  </a:cubicBezTo>
                  <a:close/>
                </a:path>
              </a:pathLst>
            </a:custGeom>
            <a:solidFill>
              <a:srgbClr val="DC0031"/>
            </a:solidFill>
          </p:spPr>
        </p:sp>
      </p:grpSp>
      <p:sp>
        <p:nvSpPr>
          <p:cNvPr id="30" name="TextBox 30"/>
          <p:cNvSpPr txBox="1"/>
          <p:nvPr/>
        </p:nvSpPr>
        <p:spPr>
          <a:xfrm>
            <a:off x="14811667" y="7805651"/>
            <a:ext cx="2147973" cy="824865"/>
          </a:xfrm>
          <a:prstGeom prst="rect">
            <a:avLst/>
          </a:prstGeom>
        </p:spPr>
        <p:txBody>
          <a:bodyPr lIns="0" tIns="0" rIns="0" bIns="0" rtlCol="0" anchor="t">
            <a:spAutoFit/>
          </a:bodyPr>
          <a:lstStyle/>
          <a:p>
            <a:pPr algn="ctr">
              <a:lnSpc>
                <a:spcPts val="2100"/>
              </a:lnSpc>
            </a:pPr>
            <a:r>
              <a:rPr lang="en-US" sz="1350">
                <a:solidFill>
                  <a:srgbClr val="0047BA"/>
                </a:solidFill>
                <a:latin typeface="Arial"/>
                <a:ea typeface="Arial"/>
                <a:cs typeface="Arial"/>
                <a:sym typeface="Arial"/>
              </a:rPr>
              <a:t>Bu sunumun en son sayfalarında birçok tasarım materyaline ulaşabilirsiniz.</a:t>
            </a:r>
          </a:p>
        </p:txBody>
      </p:sp>
      <p:grpSp>
        <p:nvGrpSpPr>
          <p:cNvPr id="31" name="Group 31"/>
          <p:cNvGrpSpPr/>
          <p:nvPr/>
        </p:nvGrpSpPr>
        <p:grpSpPr>
          <a:xfrm>
            <a:off x="15522180" y="6860851"/>
            <a:ext cx="726948" cy="725937"/>
            <a:chOff x="0" y="0"/>
            <a:chExt cx="969264" cy="967916"/>
          </a:xfrm>
        </p:grpSpPr>
        <p:sp>
          <p:nvSpPr>
            <p:cNvPr id="32" name="Freeform 32"/>
            <p:cNvSpPr/>
            <p:nvPr/>
          </p:nvSpPr>
          <p:spPr>
            <a:xfrm>
              <a:off x="0" y="0"/>
              <a:ext cx="969264" cy="967867"/>
            </a:xfrm>
            <a:custGeom>
              <a:avLst/>
              <a:gdLst/>
              <a:ahLst/>
              <a:cxnLst/>
              <a:rect l="l" t="t" r="r" b="b"/>
              <a:pathLst>
                <a:path w="969264" h="967867">
                  <a:moveTo>
                    <a:pt x="0" y="483997"/>
                  </a:moveTo>
                  <a:lnTo>
                    <a:pt x="242316" y="483997"/>
                  </a:lnTo>
                  <a:lnTo>
                    <a:pt x="242316" y="0"/>
                  </a:lnTo>
                  <a:lnTo>
                    <a:pt x="726948" y="0"/>
                  </a:lnTo>
                  <a:lnTo>
                    <a:pt x="726948" y="483997"/>
                  </a:lnTo>
                  <a:lnTo>
                    <a:pt x="969264" y="483997"/>
                  </a:lnTo>
                  <a:lnTo>
                    <a:pt x="484632" y="967867"/>
                  </a:lnTo>
                  <a:close/>
                </a:path>
              </a:pathLst>
            </a:custGeom>
            <a:solidFill>
              <a:srgbClr val="DC0031"/>
            </a:solidFill>
          </p:spPr>
        </p:sp>
      </p:grpSp>
      <p:sp>
        <p:nvSpPr>
          <p:cNvPr id="33" name="Freeform 33"/>
          <p:cNvSpPr/>
          <p:nvPr/>
        </p:nvSpPr>
        <p:spPr>
          <a:xfrm>
            <a:off x="6634179" y="4296430"/>
            <a:ext cx="560576" cy="560575"/>
          </a:xfrm>
          <a:custGeom>
            <a:avLst/>
            <a:gdLst/>
            <a:ahLst/>
            <a:cxnLst/>
            <a:rect l="l" t="t" r="r" b="b"/>
            <a:pathLst>
              <a:path w="560576" h="560575">
                <a:moveTo>
                  <a:pt x="0" y="0"/>
                </a:moveTo>
                <a:lnTo>
                  <a:pt x="560575" y="0"/>
                </a:lnTo>
                <a:lnTo>
                  <a:pt x="560575" y="560575"/>
                </a:lnTo>
                <a:lnTo>
                  <a:pt x="0" y="56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4" name="Freeform 34"/>
          <p:cNvSpPr/>
          <p:nvPr/>
        </p:nvSpPr>
        <p:spPr>
          <a:xfrm>
            <a:off x="15617838" y="4333838"/>
            <a:ext cx="560575" cy="522038"/>
          </a:xfrm>
          <a:custGeom>
            <a:avLst/>
            <a:gdLst/>
            <a:ahLst/>
            <a:cxnLst/>
            <a:rect l="l" t="t" r="r" b="b"/>
            <a:pathLst>
              <a:path w="560575" h="522038">
                <a:moveTo>
                  <a:pt x="0" y="0"/>
                </a:moveTo>
                <a:lnTo>
                  <a:pt x="560575" y="0"/>
                </a:lnTo>
                <a:lnTo>
                  <a:pt x="560575" y="522038"/>
                </a:lnTo>
                <a:lnTo>
                  <a:pt x="0" y="522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Freeform 35"/>
          <p:cNvSpPr/>
          <p:nvPr/>
        </p:nvSpPr>
        <p:spPr>
          <a:xfrm>
            <a:off x="11093307" y="4221613"/>
            <a:ext cx="613507" cy="721773"/>
          </a:xfrm>
          <a:custGeom>
            <a:avLst/>
            <a:gdLst/>
            <a:ahLst/>
            <a:cxnLst/>
            <a:rect l="l" t="t" r="r" b="b"/>
            <a:pathLst>
              <a:path w="613507" h="721773">
                <a:moveTo>
                  <a:pt x="0" y="0"/>
                </a:moveTo>
                <a:lnTo>
                  <a:pt x="613507" y="0"/>
                </a:lnTo>
                <a:lnTo>
                  <a:pt x="613507" y="721773"/>
                </a:lnTo>
                <a:lnTo>
                  <a:pt x="0" y="721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TextBox 36"/>
          <p:cNvSpPr txBox="1"/>
          <p:nvPr/>
        </p:nvSpPr>
        <p:spPr>
          <a:xfrm>
            <a:off x="1483730" y="5111071"/>
            <a:ext cx="1890285" cy="390525"/>
          </a:xfrm>
          <a:prstGeom prst="rect">
            <a:avLst/>
          </a:prstGeom>
        </p:spPr>
        <p:txBody>
          <a:bodyPr lIns="0" tIns="0" rIns="0" bIns="0" rtlCol="0" anchor="t">
            <a:spAutoFit/>
          </a:bodyPr>
          <a:lstStyle/>
          <a:p>
            <a:pPr algn="ctr">
              <a:lnSpc>
                <a:spcPts val="2700"/>
              </a:lnSpc>
            </a:pPr>
            <a:r>
              <a:rPr lang="en-US" sz="2250">
                <a:solidFill>
                  <a:srgbClr val="FFFFFF"/>
                </a:solidFill>
                <a:latin typeface="Arial"/>
                <a:ea typeface="Arial"/>
                <a:cs typeface="Arial"/>
                <a:sym typeface="Arial"/>
              </a:rPr>
              <a:t>Key Elements</a:t>
            </a:r>
          </a:p>
        </p:txBody>
      </p:sp>
      <p:sp>
        <p:nvSpPr>
          <p:cNvPr id="37" name="TextBox 37"/>
          <p:cNvSpPr txBox="1"/>
          <p:nvPr/>
        </p:nvSpPr>
        <p:spPr>
          <a:xfrm>
            <a:off x="5969322" y="5111071"/>
            <a:ext cx="1890285" cy="390525"/>
          </a:xfrm>
          <a:prstGeom prst="rect">
            <a:avLst/>
          </a:prstGeom>
        </p:spPr>
        <p:txBody>
          <a:bodyPr lIns="0" tIns="0" rIns="0" bIns="0" rtlCol="0" anchor="t">
            <a:spAutoFit/>
          </a:bodyPr>
          <a:lstStyle/>
          <a:p>
            <a:pPr algn="ctr">
              <a:lnSpc>
                <a:spcPts val="2700"/>
              </a:lnSpc>
            </a:pPr>
            <a:r>
              <a:rPr lang="en-US" sz="2250">
                <a:solidFill>
                  <a:srgbClr val="FFFFFF"/>
                </a:solidFill>
                <a:latin typeface="Arial"/>
                <a:ea typeface="Arial"/>
                <a:cs typeface="Arial"/>
                <a:sym typeface="Arial"/>
              </a:rPr>
              <a:t>Key Elements</a:t>
            </a:r>
          </a:p>
        </p:txBody>
      </p:sp>
      <p:sp>
        <p:nvSpPr>
          <p:cNvPr id="38" name="TextBox 38"/>
          <p:cNvSpPr txBox="1"/>
          <p:nvPr/>
        </p:nvSpPr>
        <p:spPr>
          <a:xfrm>
            <a:off x="10454916" y="5111071"/>
            <a:ext cx="1890285" cy="390525"/>
          </a:xfrm>
          <a:prstGeom prst="rect">
            <a:avLst/>
          </a:prstGeom>
        </p:spPr>
        <p:txBody>
          <a:bodyPr lIns="0" tIns="0" rIns="0" bIns="0" rtlCol="0" anchor="t">
            <a:spAutoFit/>
          </a:bodyPr>
          <a:lstStyle/>
          <a:p>
            <a:pPr algn="ctr">
              <a:lnSpc>
                <a:spcPts val="2700"/>
              </a:lnSpc>
            </a:pPr>
            <a:r>
              <a:rPr lang="en-US" sz="2250">
                <a:solidFill>
                  <a:srgbClr val="FFFFFF"/>
                </a:solidFill>
                <a:latin typeface="Arial"/>
                <a:ea typeface="Arial"/>
                <a:cs typeface="Arial"/>
                <a:sym typeface="Arial"/>
              </a:rPr>
              <a:t>Key Elements</a:t>
            </a:r>
          </a:p>
        </p:txBody>
      </p:sp>
      <p:sp>
        <p:nvSpPr>
          <p:cNvPr id="39" name="TextBox 39"/>
          <p:cNvSpPr txBox="1"/>
          <p:nvPr/>
        </p:nvSpPr>
        <p:spPr>
          <a:xfrm>
            <a:off x="14940511" y="5111071"/>
            <a:ext cx="1890285" cy="390525"/>
          </a:xfrm>
          <a:prstGeom prst="rect">
            <a:avLst/>
          </a:prstGeom>
        </p:spPr>
        <p:txBody>
          <a:bodyPr lIns="0" tIns="0" rIns="0" bIns="0" rtlCol="0" anchor="t">
            <a:spAutoFit/>
          </a:bodyPr>
          <a:lstStyle/>
          <a:p>
            <a:pPr algn="ctr">
              <a:lnSpc>
                <a:spcPts val="2700"/>
              </a:lnSpc>
            </a:pPr>
            <a:r>
              <a:rPr lang="en-US" sz="2250">
                <a:solidFill>
                  <a:srgbClr val="FFFFFF"/>
                </a:solidFill>
                <a:latin typeface="Arial"/>
                <a:ea typeface="Arial"/>
                <a:cs typeface="Arial"/>
                <a:sym typeface="Arial"/>
              </a:rPr>
              <a:t>Key Elements</a:t>
            </a:r>
          </a:p>
        </p:txBody>
      </p:sp>
      <p:sp>
        <p:nvSpPr>
          <p:cNvPr id="40" name="Freeform 40"/>
          <p:cNvSpPr/>
          <p:nvPr/>
        </p:nvSpPr>
        <p:spPr>
          <a:xfrm>
            <a:off x="2141626" y="4275130"/>
            <a:ext cx="595284" cy="652842"/>
          </a:xfrm>
          <a:custGeom>
            <a:avLst/>
            <a:gdLst/>
            <a:ahLst/>
            <a:cxnLst/>
            <a:rect l="l" t="t" r="r" b="b"/>
            <a:pathLst>
              <a:path w="595284" h="652842">
                <a:moveTo>
                  <a:pt x="0" y="0"/>
                </a:moveTo>
                <a:lnTo>
                  <a:pt x="595284" y="0"/>
                </a:lnTo>
                <a:lnTo>
                  <a:pt x="595284" y="652842"/>
                </a:lnTo>
                <a:lnTo>
                  <a:pt x="0" y="6528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1" name="TextBox 41"/>
          <p:cNvSpPr txBox="1"/>
          <p:nvPr/>
        </p:nvSpPr>
        <p:spPr>
          <a:xfrm>
            <a:off x="2940159" y="2685734"/>
            <a:ext cx="12407679" cy="379095"/>
          </a:xfrm>
          <a:prstGeom prst="rect">
            <a:avLst/>
          </a:prstGeom>
        </p:spPr>
        <p:txBody>
          <a:bodyPr lIns="0" tIns="0" rIns="0" bIns="0" rtlCol="0" anchor="t">
            <a:spAutoFit/>
          </a:bodyPr>
          <a:lstStyle/>
          <a:p>
            <a:pPr algn="ctr">
              <a:lnSpc>
                <a:spcPts val="2970"/>
              </a:lnSpc>
            </a:pPr>
            <a:r>
              <a:rPr lang="en-US" sz="1650">
                <a:solidFill>
                  <a:srgbClr val="595959"/>
                </a:solidFill>
                <a:latin typeface="Arial"/>
                <a:ea typeface="Arial"/>
                <a:cs typeface="Arial"/>
                <a:sym typeface="Arial"/>
              </a:rPr>
              <a:t>İçeriklerinizi düz bir metin yerine maddelere ayırmanız daha verimli ve faydalı olacaktır.</a:t>
            </a:r>
          </a:p>
        </p:txBody>
      </p:sp>
      <p:grpSp>
        <p:nvGrpSpPr>
          <p:cNvPr id="42" name="Group 42"/>
          <p:cNvGrpSpPr/>
          <p:nvPr/>
        </p:nvGrpSpPr>
        <p:grpSpPr>
          <a:xfrm>
            <a:off x="17442762" y="9468751"/>
            <a:ext cx="845238" cy="818249"/>
            <a:chOff x="0" y="0"/>
            <a:chExt cx="4526015" cy="4381496"/>
          </a:xfrm>
        </p:grpSpPr>
        <p:sp>
          <p:nvSpPr>
            <p:cNvPr id="43" name="Freeform 43"/>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F2F2F2"/>
            </a:solidFill>
          </p:spPr>
        </p:sp>
      </p:grpSp>
      <p:sp>
        <p:nvSpPr>
          <p:cNvPr id="44" name="TextBox 44"/>
          <p:cNvSpPr txBox="1"/>
          <p:nvPr/>
        </p:nvSpPr>
        <p:spPr>
          <a:xfrm>
            <a:off x="17442762" y="9715500"/>
            <a:ext cx="845238" cy="320040"/>
          </a:xfrm>
          <a:prstGeom prst="rect">
            <a:avLst/>
          </a:prstGeom>
        </p:spPr>
        <p:txBody>
          <a:bodyPr lIns="0" tIns="0" rIns="0" bIns="0" rtlCol="0" anchor="t">
            <a:spAutoFit/>
          </a:bodyPr>
          <a:lstStyle/>
          <a:p>
            <a:pPr algn="ctr">
              <a:lnSpc>
                <a:spcPts val="2310"/>
              </a:lnSpc>
            </a:pPr>
            <a:r>
              <a:rPr lang="en-US" sz="1650" b="1" dirty="0">
                <a:solidFill>
                  <a:srgbClr val="DC0031"/>
                </a:solidFill>
                <a:latin typeface="Arial Bold"/>
                <a:ea typeface="Arial Bold"/>
                <a:cs typeface="Arial Bold"/>
                <a:sym typeface="Arial Bold"/>
              </a:rPr>
              <a:t>S</a:t>
            </a:r>
          </a:p>
        </p:txBody>
      </p:sp>
      <p:sp>
        <p:nvSpPr>
          <p:cNvPr id="45" name="Freeform 45"/>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10"/>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 y="0"/>
            <a:ext cx="18288000" cy="10287002"/>
            <a:chOff x="0" y="0"/>
            <a:chExt cx="24384000" cy="13716002"/>
          </a:xfrm>
        </p:grpSpPr>
        <p:sp>
          <p:nvSpPr>
            <p:cNvPr id="3" name="Freeform 3"/>
            <p:cNvSpPr/>
            <p:nvPr/>
          </p:nvSpPr>
          <p:spPr>
            <a:xfrm>
              <a:off x="0" y="0"/>
              <a:ext cx="24384000" cy="13715997"/>
            </a:xfrm>
            <a:custGeom>
              <a:avLst/>
              <a:gdLst/>
              <a:ahLst/>
              <a:cxnLst/>
              <a:rect l="l" t="t" r="r" b="b"/>
              <a:pathLst>
                <a:path w="24384000" h="13715997">
                  <a:moveTo>
                    <a:pt x="0" y="0"/>
                  </a:moveTo>
                  <a:lnTo>
                    <a:pt x="24384000" y="0"/>
                  </a:lnTo>
                  <a:lnTo>
                    <a:pt x="24384000" y="13715997"/>
                  </a:lnTo>
                  <a:lnTo>
                    <a:pt x="0" y="13715997"/>
                  </a:lnTo>
                  <a:close/>
                </a:path>
              </a:pathLst>
            </a:custGeom>
            <a:gradFill rotWithShape="1">
              <a:gsLst>
                <a:gs pos="2000">
                  <a:srgbClr val="0047BA">
                    <a:alpha val="100000"/>
                  </a:srgbClr>
                </a:gs>
                <a:gs pos="100000">
                  <a:srgbClr val="10171F">
                    <a:alpha val="100000"/>
                  </a:srgbClr>
                </a:gs>
              </a:gsLst>
              <a:lin ang="2700000"/>
            </a:gradFill>
          </p:spPr>
        </p:sp>
      </p:grpSp>
      <p:grpSp>
        <p:nvGrpSpPr>
          <p:cNvPr id="4" name="Group 4"/>
          <p:cNvGrpSpPr/>
          <p:nvPr/>
        </p:nvGrpSpPr>
        <p:grpSpPr>
          <a:xfrm>
            <a:off x="1140644" y="4237008"/>
            <a:ext cx="4938561" cy="4817727"/>
            <a:chOff x="0" y="0"/>
            <a:chExt cx="6584748" cy="6423636"/>
          </a:xfrm>
        </p:grpSpPr>
        <p:sp>
          <p:nvSpPr>
            <p:cNvPr id="5" name="Freeform 5"/>
            <p:cNvSpPr/>
            <p:nvPr/>
          </p:nvSpPr>
          <p:spPr>
            <a:xfrm>
              <a:off x="0" y="0"/>
              <a:ext cx="6584696" cy="6423660"/>
            </a:xfrm>
            <a:custGeom>
              <a:avLst/>
              <a:gdLst/>
              <a:ahLst/>
              <a:cxnLst/>
              <a:rect l="l" t="t" r="r" b="b"/>
              <a:pathLst>
                <a:path w="6584696" h="6423660">
                  <a:moveTo>
                    <a:pt x="0" y="0"/>
                  </a:moveTo>
                  <a:lnTo>
                    <a:pt x="6584696" y="0"/>
                  </a:lnTo>
                  <a:lnTo>
                    <a:pt x="6584696" y="6423660"/>
                  </a:lnTo>
                  <a:lnTo>
                    <a:pt x="0" y="6423660"/>
                  </a:lnTo>
                  <a:close/>
                </a:path>
              </a:pathLst>
            </a:custGeom>
            <a:solidFill>
              <a:srgbClr val="FFFFFF"/>
            </a:solidFill>
          </p:spPr>
        </p:sp>
      </p:grpSp>
      <p:sp>
        <p:nvSpPr>
          <p:cNvPr id="6" name="TextBox 6"/>
          <p:cNvSpPr txBox="1"/>
          <p:nvPr/>
        </p:nvSpPr>
        <p:spPr>
          <a:xfrm>
            <a:off x="1574878" y="6283767"/>
            <a:ext cx="4070092" cy="361950"/>
          </a:xfrm>
          <a:prstGeom prst="rect">
            <a:avLst/>
          </a:prstGeom>
        </p:spPr>
        <p:txBody>
          <a:bodyPr lIns="0" tIns="0" rIns="0" bIns="0" rtlCol="0" anchor="t">
            <a:spAutoFit/>
          </a:bodyPr>
          <a:lstStyle/>
          <a:p>
            <a:pPr algn="ctr">
              <a:lnSpc>
                <a:spcPts val="2520"/>
              </a:lnSpc>
            </a:pPr>
            <a:r>
              <a:rPr lang="en-US" sz="2100">
                <a:solidFill>
                  <a:srgbClr val="000000"/>
                </a:solidFill>
                <a:latin typeface="Arial"/>
                <a:ea typeface="Arial"/>
                <a:cs typeface="Arial"/>
                <a:sym typeface="Arial"/>
              </a:rPr>
              <a:t>Analitik Laboratuvar</a:t>
            </a:r>
          </a:p>
        </p:txBody>
      </p:sp>
      <p:sp>
        <p:nvSpPr>
          <p:cNvPr id="7" name="TextBox 7"/>
          <p:cNvSpPr txBox="1"/>
          <p:nvPr/>
        </p:nvSpPr>
        <p:spPr>
          <a:xfrm>
            <a:off x="1574878" y="7106153"/>
            <a:ext cx="4070091" cy="750570"/>
          </a:xfrm>
          <a:prstGeom prst="rect">
            <a:avLst/>
          </a:prstGeom>
        </p:spPr>
        <p:txBody>
          <a:bodyPr lIns="0" tIns="0" rIns="0" bIns="0" rtlCol="0" anchor="t">
            <a:spAutoFit/>
          </a:bodyPr>
          <a:lstStyle/>
          <a:p>
            <a:pPr algn="ctr">
              <a:lnSpc>
                <a:spcPts val="2970"/>
              </a:lnSpc>
            </a:pPr>
            <a:r>
              <a:rPr lang="en-US" sz="1650">
                <a:solidFill>
                  <a:srgbClr val="595959"/>
                </a:solidFill>
                <a:latin typeface="Arial"/>
                <a:ea typeface="Arial"/>
                <a:cs typeface="Arial"/>
                <a:sym typeface="Arial"/>
              </a:rPr>
              <a:t>Bu sunumun en son sayfalarında birçok tasarım materyaline ulaşabilirsiniz.</a:t>
            </a:r>
          </a:p>
        </p:txBody>
      </p:sp>
      <p:grpSp>
        <p:nvGrpSpPr>
          <p:cNvPr id="8" name="Group 8"/>
          <p:cNvGrpSpPr/>
          <p:nvPr/>
        </p:nvGrpSpPr>
        <p:grpSpPr>
          <a:xfrm>
            <a:off x="3040816" y="4857429"/>
            <a:ext cx="1138215" cy="1138215"/>
            <a:chOff x="0" y="0"/>
            <a:chExt cx="1517620" cy="1517620"/>
          </a:xfrm>
        </p:grpSpPr>
        <p:sp>
          <p:nvSpPr>
            <p:cNvPr id="9" name="Freeform 9"/>
            <p:cNvSpPr/>
            <p:nvPr/>
          </p:nvSpPr>
          <p:spPr>
            <a:xfrm>
              <a:off x="0" y="0"/>
              <a:ext cx="1517650" cy="1517650"/>
            </a:xfrm>
            <a:custGeom>
              <a:avLst/>
              <a:gdLst/>
              <a:ahLst/>
              <a:cxnLst/>
              <a:rect l="l" t="t" r="r" b="b"/>
              <a:pathLst>
                <a:path w="1517650" h="1517650">
                  <a:moveTo>
                    <a:pt x="0" y="758825"/>
                  </a:moveTo>
                  <a:cubicBezTo>
                    <a:pt x="0" y="339725"/>
                    <a:pt x="339725" y="0"/>
                    <a:pt x="758825" y="0"/>
                  </a:cubicBezTo>
                  <a:cubicBezTo>
                    <a:pt x="1177925" y="0"/>
                    <a:pt x="1517650" y="339725"/>
                    <a:pt x="1517650" y="758825"/>
                  </a:cubicBezTo>
                  <a:cubicBezTo>
                    <a:pt x="1517650" y="1177925"/>
                    <a:pt x="1177925" y="1517650"/>
                    <a:pt x="758825" y="1517650"/>
                  </a:cubicBezTo>
                  <a:cubicBezTo>
                    <a:pt x="339725" y="1517650"/>
                    <a:pt x="0" y="1177925"/>
                    <a:pt x="0" y="758825"/>
                  </a:cubicBezTo>
                  <a:close/>
                </a:path>
              </a:pathLst>
            </a:custGeom>
            <a:solidFill>
              <a:srgbClr val="E31B29"/>
            </a:solidFill>
          </p:spPr>
        </p:sp>
      </p:grpSp>
      <p:sp>
        <p:nvSpPr>
          <p:cNvPr id="10" name="Freeform 10" descr="Beaker"/>
          <p:cNvSpPr/>
          <p:nvPr/>
        </p:nvSpPr>
        <p:spPr>
          <a:xfrm>
            <a:off x="3244707" y="5061320"/>
            <a:ext cx="730434" cy="730434"/>
          </a:xfrm>
          <a:custGeom>
            <a:avLst/>
            <a:gdLst/>
            <a:ahLst/>
            <a:cxnLst/>
            <a:rect l="l" t="t" r="r" b="b"/>
            <a:pathLst>
              <a:path w="730434" h="730434">
                <a:moveTo>
                  <a:pt x="0" y="0"/>
                </a:moveTo>
                <a:lnTo>
                  <a:pt x="730434" y="0"/>
                </a:lnTo>
                <a:lnTo>
                  <a:pt x="730434" y="730434"/>
                </a:lnTo>
                <a:lnTo>
                  <a:pt x="0" y="7304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12211212" y="4237008"/>
            <a:ext cx="4938561" cy="4817727"/>
            <a:chOff x="0" y="0"/>
            <a:chExt cx="6584748" cy="6423636"/>
          </a:xfrm>
        </p:grpSpPr>
        <p:sp>
          <p:nvSpPr>
            <p:cNvPr id="12" name="Freeform 12"/>
            <p:cNvSpPr/>
            <p:nvPr/>
          </p:nvSpPr>
          <p:spPr>
            <a:xfrm>
              <a:off x="0" y="0"/>
              <a:ext cx="6584696" cy="6423660"/>
            </a:xfrm>
            <a:custGeom>
              <a:avLst/>
              <a:gdLst/>
              <a:ahLst/>
              <a:cxnLst/>
              <a:rect l="l" t="t" r="r" b="b"/>
              <a:pathLst>
                <a:path w="6584696" h="6423660">
                  <a:moveTo>
                    <a:pt x="0" y="0"/>
                  </a:moveTo>
                  <a:lnTo>
                    <a:pt x="6584696" y="0"/>
                  </a:lnTo>
                  <a:lnTo>
                    <a:pt x="6584696" y="6423660"/>
                  </a:lnTo>
                  <a:lnTo>
                    <a:pt x="0" y="6423660"/>
                  </a:lnTo>
                  <a:close/>
                </a:path>
              </a:pathLst>
            </a:custGeom>
            <a:solidFill>
              <a:srgbClr val="FFFFFF"/>
            </a:solidFill>
          </p:spPr>
        </p:sp>
      </p:grpSp>
      <p:sp>
        <p:nvSpPr>
          <p:cNvPr id="13" name="TextBox 13"/>
          <p:cNvSpPr txBox="1"/>
          <p:nvPr/>
        </p:nvSpPr>
        <p:spPr>
          <a:xfrm>
            <a:off x="12645447" y="6283767"/>
            <a:ext cx="4070092" cy="361950"/>
          </a:xfrm>
          <a:prstGeom prst="rect">
            <a:avLst/>
          </a:prstGeom>
        </p:spPr>
        <p:txBody>
          <a:bodyPr lIns="0" tIns="0" rIns="0" bIns="0" rtlCol="0" anchor="t">
            <a:spAutoFit/>
          </a:bodyPr>
          <a:lstStyle/>
          <a:p>
            <a:pPr algn="ctr">
              <a:lnSpc>
                <a:spcPts val="2520"/>
              </a:lnSpc>
            </a:pPr>
            <a:r>
              <a:rPr lang="en-US" sz="2100">
                <a:solidFill>
                  <a:srgbClr val="000000"/>
                </a:solidFill>
                <a:latin typeface="Arial"/>
                <a:ea typeface="Arial"/>
                <a:cs typeface="Arial"/>
                <a:sym typeface="Arial"/>
              </a:rPr>
              <a:t>Üstün Laboratuvar Testleri</a:t>
            </a:r>
          </a:p>
        </p:txBody>
      </p:sp>
      <p:sp>
        <p:nvSpPr>
          <p:cNvPr id="14" name="TextBox 14"/>
          <p:cNvSpPr txBox="1"/>
          <p:nvPr/>
        </p:nvSpPr>
        <p:spPr>
          <a:xfrm>
            <a:off x="12645447" y="7106153"/>
            <a:ext cx="4070091" cy="750570"/>
          </a:xfrm>
          <a:prstGeom prst="rect">
            <a:avLst/>
          </a:prstGeom>
        </p:spPr>
        <p:txBody>
          <a:bodyPr lIns="0" tIns="0" rIns="0" bIns="0" rtlCol="0" anchor="t">
            <a:spAutoFit/>
          </a:bodyPr>
          <a:lstStyle/>
          <a:p>
            <a:pPr algn="ctr">
              <a:lnSpc>
                <a:spcPts val="2970"/>
              </a:lnSpc>
            </a:pPr>
            <a:r>
              <a:rPr lang="en-US" sz="1650">
                <a:solidFill>
                  <a:srgbClr val="595959"/>
                </a:solidFill>
                <a:latin typeface="Arial"/>
                <a:ea typeface="Arial"/>
                <a:cs typeface="Arial"/>
                <a:sym typeface="Arial"/>
              </a:rPr>
              <a:t>Bu sunumun en son sayfalarında birçok tasarım materyaline ulaşabilirsiniz.</a:t>
            </a:r>
          </a:p>
        </p:txBody>
      </p:sp>
      <p:grpSp>
        <p:nvGrpSpPr>
          <p:cNvPr id="15" name="Group 15"/>
          <p:cNvGrpSpPr/>
          <p:nvPr/>
        </p:nvGrpSpPr>
        <p:grpSpPr>
          <a:xfrm>
            <a:off x="14111385" y="4857429"/>
            <a:ext cx="1138215" cy="1138215"/>
            <a:chOff x="0" y="0"/>
            <a:chExt cx="1517620" cy="1517620"/>
          </a:xfrm>
        </p:grpSpPr>
        <p:sp>
          <p:nvSpPr>
            <p:cNvPr id="16" name="Freeform 16"/>
            <p:cNvSpPr/>
            <p:nvPr/>
          </p:nvSpPr>
          <p:spPr>
            <a:xfrm>
              <a:off x="0" y="0"/>
              <a:ext cx="1517650" cy="1517650"/>
            </a:xfrm>
            <a:custGeom>
              <a:avLst/>
              <a:gdLst/>
              <a:ahLst/>
              <a:cxnLst/>
              <a:rect l="l" t="t" r="r" b="b"/>
              <a:pathLst>
                <a:path w="1517650" h="1517650">
                  <a:moveTo>
                    <a:pt x="0" y="758825"/>
                  </a:moveTo>
                  <a:cubicBezTo>
                    <a:pt x="0" y="339725"/>
                    <a:pt x="339725" y="0"/>
                    <a:pt x="758825" y="0"/>
                  </a:cubicBezTo>
                  <a:cubicBezTo>
                    <a:pt x="1177925" y="0"/>
                    <a:pt x="1517650" y="339725"/>
                    <a:pt x="1517650" y="758825"/>
                  </a:cubicBezTo>
                  <a:cubicBezTo>
                    <a:pt x="1517650" y="1177925"/>
                    <a:pt x="1177925" y="1517650"/>
                    <a:pt x="758825" y="1517650"/>
                  </a:cubicBezTo>
                  <a:cubicBezTo>
                    <a:pt x="339725" y="1517650"/>
                    <a:pt x="0" y="1177925"/>
                    <a:pt x="0" y="758825"/>
                  </a:cubicBezTo>
                  <a:close/>
                </a:path>
              </a:pathLst>
            </a:custGeom>
            <a:solidFill>
              <a:srgbClr val="E31B29"/>
            </a:solidFill>
          </p:spPr>
        </p:sp>
      </p:grpSp>
      <p:sp>
        <p:nvSpPr>
          <p:cNvPr id="17" name="Freeform 17" descr="Microscope"/>
          <p:cNvSpPr/>
          <p:nvPr/>
        </p:nvSpPr>
        <p:spPr>
          <a:xfrm>
            <a:off x="14315275" y="5061320"/>
            <a:ext cx="730434" cy="730434"/>
          </a:xfrm>
          <a:custGeom>
            <a:avLst/>
            <a:gdLst/>
            <a:ahLst/>
            <a:cxnLst/>
            <a:rect l="l" t="t" r="r" b="b"/>
            <a:pathLst>
              <a:path w="730434" h="730434">
                <a:moveTo>
                  <a:pt x="0" y="0"/>
                </a:moveTo>
                <a:lnTo>
                  <a:pt x="730434" y="0"/>
                </a:lnTo>
                <a:lnTo>
                  <a:pt x="730434" y="730434"/>
                </a:lnTo>
                <a:lnTo>
                  <a:pt x="0" y="730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p:nvPr/>
        </p:nvGrpSpPr>
        <p:grpSpPr>
          <a:xfrm>
            <a:off x="6674720" y="4237008"/>
            <a:ext cx="4938561" cy="4817727"/>
            <a:chOff x="0" y="0"/>
            <a:chExt cx="6584748" cy="6423636"/>
          </a:xfrm>
        </p:grpSpPr>
        <p:sp>
          <p:nvSpPr>
            <p:cNvPr id="19" name="Freeform 19"/>
            <p:cNvSpPr/>
            <p:nvPr/>
          </p:nvSpPr>
          <p:spPr>
            <a:xfrm>
              <a:off x="0" y="0"/>
              <a:ext cx="6584696" cy="6423660"/>
            </a:xfrm>
            <a:custGeom>
              <a:avLst/>
              <a:gdLst/>
              <a:ahLst/>
              <a:cxnLst/>
              <a:rect l="l" t="t" r="r" b="b"/>
              <a:pathLst>
                <a:path w="6584696" h="6423660">
                  <a:moveTo>
                    <a:pt x="0" y="0"/>
                  </a:moveTo>
                  <a:lnTo>
                    <a:pt x="6584696" y="0"/>
                  </a:lnTo>
                  <a:lnTo>
                    <a:pt x="6584696" y="6423660"/>
                  </a:lnTo>
                  <a:lnTo>
                    <a:pt x="0" y="6423660"/>
                  </a:lnTo>
                  <a:close/>
                </a:path>
              </a:pathLst>
            </a:custGeom>
            <a:solidFill>
              <a:srgbClr val="FFFFFF"/>
            </a:solidFill>
          </p:spPr>
        </p:sp>
      </p:grpSp>
      <p:sp>
        <p:nvSpPr>
          <p:cNvPr id="20" name="TextBox 20"/>
          <p:cNvSpPr txBox="1"/>
          <p:nvPr/>
        </p:nvSpPr>
        <p:spPr>
          <a:xfrm>
            <a:off x="7108955" y="6283767"/>
            <a:ext cx="4070093" cy="361950"/>
          </a:xfrm>
          <a:prstGeom prst="rect">
            <a:avLst/>
          </a:prstGeom>
        </p:spPr>
        <p:txBody>
          <a:bodyPr lIns="0" tIns="0" rIns="0" bIns="0" rtlCol="0" anchor="t">
            <a:spAutoFit/>
          </a:bodyPr>
          <a:lstStyle/>
          <a:p>
            <a:pPr algn="ctr">
              <a:lnSpc>
                <a:spcPts val="2520"/>
              </a:lnSpc>
            </a:pPr>
            <a:r>
              <a:rPr lang="en-US" sz="2100">
                <a:solidFill>
                  <a:srgbClr val="000000"/>
                </a:solidFill>
                <a:latin typeface="Arial"/>
                <a:ea typeface="Arial"/>
                <a:cs typeface="Arial"/>
                <a:sym typeface="Arial"/>
              </a:rPr>
              <a:t>Malzeme ve Teknoloji Uzmanlığı</a:t>
            </a:r>
          </a:p>
        </p:txBody>
      </p:sp>
      <p:sp>
        <p:nvSpPr>
          <p:cNvPr id="21" name="TextBox 21"/>
          <p:cNvSpPr txBox="1"/>
          <p:nvPr/>
        </p:nvSpPr>
        <p:spPr>
          <a:xfrm>
            <a:off x="7108955" y="7106153"/>
            <a:ext cx="4070091" cy="750570"/>
          </a:xfrm>
          <a:prstGeom prst="rect">
            <a:avLst/>
          </a:prstGeom>
        </p:spPr>
        <p:txBody>
          <a:bodyPr lIns="0" tIns="0" rIns="0" bIns="0" rtlCol="0" anchor="t">
            <a:spAutoFit/>
          </a:bodyPr>
          <a:lstStyle/>
          <a:p>
            <a:pPr algn="ctr">
              <a:lnSpc>
                <a:spcPts val="2970"/>
              </a:lnSpc>
            </a:pPr>
            <a:r>
              <a:rPr lang="en-US" sz="1650">
                <a:solidFill>
                  <a:srgbClr val="595959"/>
                </a:solidFill>
                <a:latin typeface="Arial"/>
                <a:ea typeface="Arial"/>
                <a:cs typeface="Arial"/>
                <a:sym typeface="Arial"/>
              </a:rPr>
              <a:t>Bu sunumun en son sayfalarında birçok tasarım materyaline ulaşabilirsiniz.</a:t>
            </a:r>
          </a:p>
        </p:txBody>
      </p:sp>
      <p:grpSp>
        <p:nvGrpSpPr>
          <p:cNvPr id="22" name="Group 22"/>
          <p:cNvGrpSpPr/>
          <p:nvPr/>
        </p:nvGrpSpPr>
        <p:grpSpPr>
          <a:xfrm>
            <a:off x="8574892" y="4857429"/>
            <a:ext cx="1138215" cy="1138215"/>
            <a:chOff x="0" y="0"/>
            <a:chExt cx="1517620" cy="1517620"/>
          </a:xfrm>
        </p:grpSpPr>
        <p:sp>
          <p:nvSpPr>
            <p:cNvPr id="23" name="Freeform 23"/>
            <p:cNvSpPr/>
            <p:nvPr/>
          </p:nvSpPr>
          <p:spPr>
            <a:xfrm>
              <a:off x="0" y="0"/>
              <a:ext cx="1517650" cy="1517650"/>
            </a:xfrm>
            <a:custGeom>
              <a:avLst/>
              <a:gdLst/>
              <a:ahLst/>
              <a:cxnLst/>
              <a:rect l="l" t="t" r="r" b="b"/>
              <a:pathLst>
                <a:path w="1517650" h="1517650">
                  <a:moveTo>
                    <a:pt x="0" y="758825"/>
                  </a:moveTo>
                  <a:cubicBezTo>
                    <a:pt x="0" y="339725"/>
                    <a:pt x="339725" y="0"/>
                    <a:pt x="758825" y="0"/>
                  </a:cubicBezTo>
                  <a:cubicBezTo>
                    <a:pt x="1177925" y="0"/>
                    <a:pt x="1517650" y="339725"/>
                    <a:pt x="1517650" y="758825"/>
                  </a:cubicBezTo>
                  <a:cubicBezTo>
                    <a:pt x="1517650" y="1177925"/>
                    <a:pt x="1177925" y="1517650"/>
                    <a:pt x="758825" y="1517650"/>
                  </a:cubicBezTo>
                  <a:cubicBezTo>
                    <a:pt x="339725" y="1517650"/>
                    <a:pt x="0" y="1177925"/>
                    <a:pt x="0" y="758825"/>
                  </a:cubicBezTo>
                  <a:close/>
                </a:path>
              </a:pathLst>
            </a:custGeom>
            <a:solidFill>
              <a:srgbClr val="E31B29"/>
            </a:solidFill>
          </p:spPr>
        </p:sp>
      </p:grpSp>
      <p:sp>
        <p:nvSpPr>
          <p:cNvPr id="24" name="Freeform 24" descr="Atom"/>
          <p:cNvSpPr/>
          <p:nvPr/>
        </p:nvSpPr>
        <p:spPr>
          <a:xfrm>
            <a:off x="8778783" y="5061320"/>
            <a:ext cx="730434" cy="730434"/>
          </a:xfrm>
          <a:custGeom>
            <a:avLst/>
            <a:gdLst/>
            <a:ahLst/>
            <a:cxnLst/>
            <a:rect l="l" t="t" r="r" b="b"/>
            <a:pathLst>
              <a:path w="730434" h="730434">
                <a:moveTo>
                  <a:pt x="0" y="0"/>
                </a:moveTo>
                <a:lnTo>
                  <a:pt x="730434" y="0"/>
                </a:lnTo>
                <a:lnTo>
                  <a:pt x="730434" y="730434"/>
                </a:lnTo>
                <a:lnTo>
                  <a:pt x="0" y="7304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3038400" y="1809702"/>
            <a:ext cx="12211200" cy="923925"/>
          </a:xfrm>
          <a:prstGeom prst="rect">
            <a:avLst/>
          </a:prstGeom>
        </p:spPr>
        <p:txBody>
          <a:bodyPr lIns="0" tIns="0" rIns="0" bIns="0" rtlCol="0" anchor="t">
            <a:spAutoFit/>
          </a:bodyPr>
          <a:lstStyle/>
          <a:p>
            <a:pPr algn="ctr">
              <a:lnSpc>
                <a:spcPts val="6480"/>
              </a:lnSpc>
            </a:pPr>
            <a:r>
              <a:rPr lang="en-US" sz="5400" b="1">
                <a:solidFill>
                  <a:srgbClr val="FFFFFF"/>
                </a:solidFill>
                <a:latin typeface="Arial Bold"/>
                <a:ea typeface="Arial Bold"/>
                <a:cs typeface="Arial Bold"/>
                <a:sym typeface="Arial Bold"/>
              </a:rPr>
              <a:t>Başlık alanı</a:t>
            </a:r>
          </a:p>
        </p:txBody>
      </p:sp>
      <p:sp>
        <p:nvSpPr>
          <p:cNvPr id="26" name="TextBox 26"/>
          <p:cNvSpPr txBox="1"/>
          <p:nvPr/>
        </p:nvSpPr>
        <p:spPr>
          <a:xfrm>
            <a:off x="4375244" y="2914938"/>
            <a:ext cx="9537514" cy="379095"/>
          </a:xfrm>
          <a:prstGeom prst="rect">
            <a:avLst/>
          </a:prstGeom>
        </p:spPr>
        <p:txBody>
          <a:bodyPr lIns="0" tIns="0" rIns="0" bIns="0" rtlCol="0" anchor="t">
            <a:spAutoFit/>
          </a:bodyPr>
          <a:lstStyle/>
          <a:p>
            <a:pPr algn="ctr">
              <a:lnSpc>
                <a:spcPts val="2970"/>
              </a:lnSpc>
            </a:pPr>
            <a:r>
              <a:rPr lang="en-US" sz="1650">
                <a:solidFill>
                  <a:srgbClr val="FFFFFF"/>
                </a:solidFill>
                <a:latin typeface="Arial"/>
                <a:ea typeface="Arial"/>
                <a:cs typeface="Arial"/>
                <a:sym typeface="Arial"/>
              </a:rPr>
              <a:t>İçeriklerinizi düz bir metin yerine maddelere ayırmanız daha verimli ve faydalı olacaktır.</a:t>
            </a:r>
          </a:p>
        </p:txBody>
      </p:sp>
      <p:grpSp>
        <p:nvGrpSpPr>
          <p:cNvPr id="27" name="Group 27"/>
          <p:cNvGrpSpPr/>
          <p:nvPr/>
        </p:nvGrpSpPr>
        <p:grpSpPr>
          <a:xfrm>
            <a:off x="17442762" y="9468751"/>
            <a:ext cx="845238" cy="818249"/>
            <a:chOff x="0" y="0"/>
            <a:chExt cx="4526015" cy="4381496"/>
          </a:xfrm>
        </p:grpSpPr>
        <p:sp>
          <p:nvSpPr>
            <p:cNvPr id="28" name="Freeform 28"/>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F2F2F2"/>
            </a:solidFill>
          </p:spPr>
        </p:sp>
      </p:grpSp>
      <p:sp>
        <p:nvSpPr>
          <p:cNvPr id="29" name="TextBox 29"/>
          <p:cNvSpPr txBox="1"/>
          <p:nvPr/>
        </p:nvSpPr>
        <p:spPr>
          <a:xfrm>
            <a:off x="17442762" y="9715500"/>
            <a:ext cx="845238" cy="320040"/>
          </a:xfrm>
          <a:prstGeom prst="rect">
            <a:avLst/>
          </a:prstGeom>
        </p:spPr>
        <p:txBody>
          <a:bodyPr lIns="0" tIns="0" rIns="0" bIns="0" rtlCol="0" anchor="t">
            <a:spAutoFit/>
          </a:bodyPr>
          <a:lstStyle/>
          <a:p>
            <a:pPr algn="ctr">
              <a:lnSpc>
                <a:spcPts val="2310"/>
              </a:lnSpc>
            </a:pPr>
            <a:r>
              <a:rPr lang="en-US" sz="1650" b="1" dirty="0">
                <a:solidFill>
                  <a:srgbClr val="DC0031"/>
                </a:solidFill>
                <a:latin typeface="Arial Bold"/>
                <a:ea typeface="Arial Bold"/>
                <a:cs typeface="Arial Bold"/>
                <a:sym typeface="Arial Bold"/>
              </a:rPr>
              <a:t>S</a:t>
            </a:r>
          </a:p>
        </p:txBody>
      </p:sp>
      <p:sp>
        <p:nvSpPr>
          <p:cNvPr id="30" name="Freeform 30"/>
          <p:cNvSpPr/>
          <p:nvPr/>
        </p:nvSpPr>
        <p:spPr>
          <a:xfrm>
            <a:off x="15793577" y="273472"/>
            <a:ext cx="1651160" cy="542819"/>
          </a:xfrm>
          <a:custGeom>
            <a:avLst/>
            <a:gdLst/>
            <a:ahLst/>
            <a:cxnLst/>
            <a:rect l="l" t="t" r="r" b="b"/>
            <a:pathLst>
              <a:path w="1651160" h="542819">
                <a:moveTo>
                  <a:pt x="0" y="0"/>
                </a:moveTo>
                <a:lnTo>
                  <a:pt x="1651160" y="0"/>
                </a:lnTo>
                <a:lnTo>
                  <a:pt x="1651160" y="542819"/>
                </a:lnTo>
                <a:lnTo>
                  <a:pt x="0" y="542819"/>
                </a:lnTo>
                <a:lnTo>
                  <a:pt x="0" y="0"/>
                </a:lnTo>
                <a:close/>
              </a:path>
            </a:pathLst>
          </a:custGeom>
          <a:blipFill>
            <a:blip r:embed="rId8"/>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391740" cy="10287000"/>
            <a:chOff x="0" y="0"/>
            <a:chExt cx="736695" cy="1025249"/>
          </a:xfrm>
        </p:grpSpPr>
        <p:sp>
          <p:nvSpPr>
            <p:cNvPr id="3" name="Freeform 3"/>
            <p:cNvSpPr/>
            <p:nvPr/>
          </p:nvSpPr>
          <p:spPr>
            <a:xfrm>
              <a:off x="0" y="0"/>
              <a:ext cx="736695" cy="1025249"/>
            </a:xfrm>
            <a:custGeom>
              <a:avLst/>
              <a:gdLst/>
              <a:ahLst/>
              <a:cxnLst/>
              <a:rect l="l" t="t" r="r" b="b"/>
              <a:pathLst>
                <a:path w="736695" h="1025249">
                  <a:moveTo>
                    <a:pt x="0" y="0"/>
                  </a:moveTo>
                  <a:lnTo>
                    <a:pt x="736695" y="0"/>
                  </a:lnTo>
                  <a:lnTo>
                    <a:pt x="736695" y="1025249"/>
                  </a:lnTo>
                  <a:lnTo>
                    <a:pt x="0" y="1025249"/>
                  </a:lnTo>
                  <a:close/>
                </a:path>
              </a:pathLst>
            </a:custGeom>
            <a:blipFill>
              <a:blip r:embed="rId2"/>
              <a:stretch>
                <a:fillRect l="-105128" r="-41784"/>
              </a:stretch>
            </a:blipFill>
          </p:spPr>
        </p:sp>
      </p:grpSp>
      <p:grpSp>
        <p:nvGrpSpPr>
          <p:cNvPr id="4" name="Group 4"/>
          <p:cNvGrpSpPr/>
          <p:nvPr/>
        </p:nvGrpSpPr>
        <p:grpSpPr>
          <a:xfrm>
            <a:off x="4800920" y="6017760"/>
            <a:ext cx="6057902" cy="3089133"/>
            <a:chOff x="0" y="0"/>
            <a:chExt cx="8077202" cy="4118844"/>
          </a:xfrm>
        </p:grpSpPr>
        <p:sp>
          <p:nvSpPr>
            <p:cNvPr id="5" name="Freeform 5"/>
            <p:cNvSpPr/>
            <p:nvPr/>
          </p:nvSpPr>
          <p:spPr>
            <a:xfrm>
              <a:off x="0" y="0"/>
              <a:ext cx="8077200" cy="4118864"/>
            </a:xfrm>
            <a:custGeom>
              <a:avLst/>
              <a:gdLst/>
              <a:ahLst/>
              <a:cxnLst/>
              <a:rect l="l" t="t" r="r" b="b"/>
              <a:pathLst>
                <a:path w="8077200" h="4118864">
                  <a:moveTo>
                    <a:pt x="0" y="0"/>
                  </a:moveTo>
                  <a:lnTo>
                    <a:pt x="8077200" y="0"/>
                  </a:lnTo>
                  <a:lnTo>
                    <a:pt x="8077200" y="4118864"/>
                  </a:lnTo>
                  <a:lnTo>
                    <a:pt x="0" y="4118864"/>
                  </a:lnTo>
                  <a:close/>
                </a:path>
              </a:pathLst>
            </a:custGeom>
            <a:solidFill>
              <a:srgbClr val="FFFFFF"/>
            </a:solidFill>
          </p:spPr>
        </p:sp>
      </p:grpSp>
      <p:grpSp>
        <p:nvGrpSpPr>
          <p:cNvPr id="6" name="Group 6"/>
          <p:cNvGrpSpPr/>
          <p:nvPr/>
        </p:nvGrpSpPr>
        <p:grpSpPr>
          <a:xfrm>
            <a:off x="5213747" y="6431252"/>
            <a:ext cx="881221" cy="890368"/>
            <a:chOff x="0" y="0"/>
            <a:chExt cx="1174962" cy="1187158"/>
          </a:xfrm>
        </p:grpSpPr>
        <p:sp>
          <p:nvSpPr>
            <p:cNvPr id="7" name="Freeform 7"/>
            <p:cNvSpPr/>
            <p:nvPr/>
          </p:nvSpPr>
          <p:spPr>
            <a:xfrm>
              <a:off x="0" y="0"/>
              <a:ext cx="1175004" cy="1187196"/>
            </a:xfrm>
            <a:custGeom>
              <a:avLst/>
              <a:gdLst/>
              <a:ahLst/>
              <a:cxnLst/>
              <a:rect l="l" t="t" r="r" b="b"/>
              <a:pathLst>
                <a:path w="1175004" h="1187196">
                  <a:moveTo>
                    <a:pt x="0" y="593598"/>
                  </a:moveTo>
                  <a:cubicBezTo>
                    <a:pt x="0" y="265811"/>
                    <a:pt x="263017" y="0"/>
                    <a:pt x="587502" y="0"/>
                  </a:cubicBezTo>
                  <a:cubicBezTo>
                    <a:pt x="911987" y="0"/>
                    <a:pt x="1175004" y="265811"/>
                    <a:pt x="1175004" y="593598"/>
                  </a:cubicBezTo>
                  <a:cubicBezTo>
                    <a:pt x="1175004" y="921385"/>
                    <a:pt x="911987" y="1187196"/>
                    <a:pt x="587502" y="1187196"/>
                  </a:cubicBezTo>
                  <a:cubicBezTo>
                    <a:pt x="263017" y="1187196"/>
                    <a:pt x="0" y="921385"/>
                    <a:pt x="0" y="593598"/>
                  </a:cubicBezTo>
                  <a:close/>
                </a:path>
              </a:pathLst>
            </a:custGeom>
            <a:solidFill>
              <a:srgbClr val="E31B29"/>
            </a:solidFill>
          </p:spPr>
        </p:sp>
      </p:grpSp>
      <p:sp>
        <p:nvSpPr>
          <p:cNvPr id="8" name="Freeform 8" descr="Microscope"/>
          <p:cNvSpPr/>
          <p:nvPr/>
        </p:nvSpPr>
        <p:spPr>
          <a:xfrm>
            <a:off x="5414928" y="6637006"/>
            <a:ext cx="478858" cy="478858"/>
          </a:xfrm>
          <a:custGeom>
            <a:avLst/>
            <a:gdLst/>
            <a:ahLst/>
            <a:cxnLst/>
            <a:rect l="l" t="t" r="r" b="b"/>
            <a:pathLst>
              <a:path w="478858" h="478858">
                <a:moveTo>
                  <a:pt x="0" y="0"/>
                </a:moveTo>
                <a:lnTo>
                  <a:pt x="478858" y="0"/>
                </a:lnTo>
                <a:lnTo>
                  <a:pt x="478858" y="478859"/>
                </a:lnTo>
                <a:lnTo>
                  <a:pt x="0" y="4788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11271646" y="6017760"/>
            <a:ext cx="6057902" cy="3089133"/>
            <a:chOff x="0" y="0"/>
            <a:chExt cx="8077202" cy="4118844"/>
          </a:xfrm>
        </p:grpSpPr>
        <p:sp>
          <p:nvSpPr>
            <p:cNvPr id="10" name="Freeform 10"/>
            <p:cNvSpPr/>
            <p:nvPr/>
          </p:nvSpPr>
          <p:spPr>
            <a:xfrm>
              <a:off x="0" y="0"/>
              <a:ext cx="8077200" cy="4118864"/>
            </a:xfrm>
            <a:custGeom>
              <a:avLst/>
              <a:gdLst/>
              <a:ahLst/>
              <a:cxnLst/>
              <a:rect l="l" t="t" r="r" b="b"/>
              <a:pathLst>
                <a:path w="8077200" h="4118864">
                  <a:moveTo>
                    <a:pt x="0" y="0"/>
                  </a:moveTo>
                  <a:lnTo>
                    <a:pt x="8077200" y="0"/>
                  </a:lnTo>
                  <a:lnTo>
                    <a:pt x="8077200" y="4118864"/>
                  </a:lnTo>
                  <a:lnTo>
                    <a:pt x="0" y="4118864"/>
                  </a:lnTo>
                  <a:close/>
                </a:path>
              </a:pathLst>
            </a:custGeom>
            <a:solidFill>
              <a:srgbClr val="0047BA"/>
            </a:solidFill>
          </p:spPr>
        </p:sp>
      </p:grpSp>
      <p:grpSp>
        <p:nvGrpSpPr>
          <p:cNvPr id="11" name="Group 11"/>
          <p:cNvGrpSpPr/>
          <p:nvPr/>
        </p:nvGrpSpPr>
        <p:grpSpPr>
          <a:xfrm>
            <a:off x="11684474" y="6431252"/>
            <a:ext cx="881222" cy="890368"/>
            <a:chOff x="0" y="0"/>
            <a:chExt cx="1174962" cy="1187158"/>
          </a:xfrm>
        </p:grpSpPr>
        <p:sp>
          <p:nvSpPr>
            <p:cNvPr id="12" name="Freeform 12"/>
            <p:cNvSpPr/>
            <p:nvPr/>
          </p:nvSpPr>
          <p:spPr>
            <a:xfrm>
              <a:off x="0" y="0"/>
              <a:ext cx="1175004" cy="1187196"/>
            </a:xfrm>
            <a:custGeom>
              <a:avLst/>
              <a:gdLst/>
              <a:ahLst/>
              <a:cxnLst/>
              <a:rect l="l" t="t" r="r" b="b"/>
              <a:pathLst>
                <a:path w="1175004" h="1187196">
                  <a:moveTo>
                    <a:pt x="0" y="593598"/>
                  </a:moveTo>
                  <a:cubicBezTo>
                    <a:pt x="0" y="265811"/>
                    <a:pt x="263017" y="0"/>
                    <a:pt x="587502" y="0"/>
                  </a:cubicBezTo>
                  <a:cubicBezTo>
                    <a:pt x="911987" y="0"/>
                    <a:pt x="1175004" y="265811"/>
                    <a:pt x="1175004" y="593598"/>
                  </a:cubicBezTo>
                  <a:cubicBezTo>
                    <a:pt x="1175004" y="921385"/>
                    <a:pt x="911987" y="1187196"/>
                    <a:pt x="587502" y="1187196"/>
                  </a:cubicBezTo>
                  <a:cubicBezTo>
                    <a:pt x="263017" y="1187196"/>
                    <a:pt x="0" y="921385"/>
                    <a:pt x="0" y="593598"/>
                  </a:cubicBezTo>
                  <a:close/>
                </a:path>
              </a:pathLst>
            </a:custGeom>
            <a:solidFill>
              <a:srgbClr val="FFFFFF"/>
            </a:solidFill>
          </p:spPr>
        </p:sp>
      </p:grpSp>
      <p:sp>
        <p:nvSpPr>
          <p:cNvPr id="13" name="Freeform 13" descr="Atom"/>
          <p:cNvSpPr/>
          <p:nvPr/>
        </p:nvSpPr>
        <p:spPr>
          <a:xfrm>
            <a:off x="11836082" y="6587433"/>
            <a:ext cx="578004" cy="578004"/>
          </a:xfrm>
          <a:custGeom>
            <a:avLst/>
            <a:gdLst/>
            <a:ahLst/>
            <a:cxnLst/>
            <a:rect l="l" t="t" r="r" b="b"/>
            <a:pathLst>
              <a:path w="578004" h="578004">
                <a:moveTo>
                  <a:pt x="0" y="0"/>
                </a:moveTo>
                <a:lnTo>
                  <a:pt x="578004" y="0"/>
                </a:lnTo>
                <a:lnTo>
                  <a:pt x="578004" y="578004"/>
                </a:lnTo>
                <a:lnTo>
                  <a:pt x="0" y="5780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4" name="Group 14"/>
          <p:cNvGrpSpPr/>
          <p:nvPr/>
        </p:nvGrpSpPr>
        <p:grpSpPr>
          <a:xfrm>
            <a:off x="17442762" y="9468751"/>
            <a:ext cx="845238" cy="818249"/>
            <a:chOff x="0" y="0"/>
            <a:chExt cx="4526015" cy="4381496"/>
          </a:xfrm>
        </p:grpSpPr>
        <p:sp>
          <p:nvSpPr>
            <p:cNvPr id="15" name="Freeform 15"/>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sp>
        <p:nvSpPr>
          <p:cNvPr id="16" name="TextBox 16"/>
          <p:cNvSpPr txBox="1"/>
          <p:nvPr/>
        </p:nvSpPr>
        <p:spPr>
          <a:xfrm>
            <a:off x="5305185" y="7360624"/>
            <a:ext cx="5002042" cy="750570"/>
          </a:xfrm>
          <a:prstGeom prst="rect">
            <a:avLst/>
          </a:prstGeom>
        </p:spPr>
        <p:txBody>
          <a:bodyPr lIns="0" tIns="0" rIns="0" bIns="0" rtlCol="0" anchor="t">
            <a:spAutoFit/>
          </a:bodyPr>
          <a:lstStyle/>
          <a:p>
            <a:pPr algn="l">
              <a:lnSpc>
                <a:spcPts val="2970"/>
              </a:lnSpc>
            </a:pPr>
            <a:r>
              <a:rPr lang="en-US" sz="1650" dirty="0">
                <a:solidFill>
                  <a:srgbClr val="595959"/>
                </a:solidFill>
                <a:latin typeface="Arial"/>
                <a:ea typeface="Arial"/>
                <a:cs typeface="Arial"/>
                <a:sym typeface="Arial"/>
              </a:rPr>
              <a:t>Bu </a:t>
            </a:r>
            <a:r>
              <a:rPr lang="en-US" sz="1650" dirty="0" err="1">
                <a:solidFill>
                  <a:srgbClr val="595959"/>
                </a:solidFill>
                <a:latin typeface="Arial"/>
                <a:ea typeface="Arial"/>
                <a:cs typeface="Arial"/>
                <a:sym typeface="Arial"/>
              </a:rPr>
              <a:t>sunumun</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en</a:t>
            </a:r>
            <a:r>
              <a:rPr lang="en-US" sz="1650" dirty="0">
                <a:solidFill>
                  <a:srgbClr val="595959"/>
                </a:solidFill>
                <a:latin typeface="Arial"/>
                <a:ea typeface="Arial"/>
                <a:cs typeface="Arial"/>
                <a:sym typeface="Arial"/>
              </a:rPr>
              <a:t> son </a:t>
            </a:r>
            <a:r>
              <a:rPr lang="en-US" sz="1650" dirty="0" err="1">
                <a:solidFill>
                  <a:srgbClr val="595959"/>
                </a:solidFill>
                <a:latin typeface="Arial"/>
                <a:ea typeface="Arial"/>
                <a:cs typeface="Arial"/>
                <a:sym typeface="Arial"/>
              </a:rPr>
              <a:t>sayfalarında</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birçok</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tasarım</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materyaline</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ulaşabilirsiniz</a:t>
            </a:r>
            <a:r>
              <a:rPr lang="en-US" sz="1650" dirty="0">
                <a:solidFill>
                  <a:srgbClr val="595959"/>
                </a:solidFill>
                <a:latin typeface="Arial"/>
                <a:ea typeface="Arial"/>
                <a:cs typeface="Arial"/>
                <a:sym typeface="Arial"/>
              </a:rPr>
              <a:t>.</a:t>
            </a:r>
          </a:p>
        </p:txBody>
      </p:sp>
      <p:sp>
        <p:nvSpPr>
          <p:cNvPr id="17" name="TextBox 17"/>
          <p:cNvSpPr txBox="1"/>
          <p:nvPr/>
        </p:nvSpPr>
        <p:spPr>
          <a:xfrm>
            <a:off x="6338306" y="6645819"/>
            <a:ext cx="2962204" cy="409575"/>
          </a:xfrm>
          <a:prstGeom prst="rect">
            <a:avLst/>
          </a:prstGeom>
        </p:spPr>
        <p:txBody>
          <a:bodyPr lIns="0" tIns="0" rIns="0" bIns="0" rtlCol="0" anchor="t">
            <a:spAutoFit/>
          </a:bodyPr>
          <a:lstStyle/>
          <a:p>
            <a:pPr algn="l">
              <a:lnSpc>
                <a:spcPts val="2879"/>
              </a:lnSpc>
            </a:pPr>
            <a:r>
              <a:rPr lang="en-US" sz="2400" b="1">
                <a:solidFill>
                  <a:srgbClr val="000000"/>
                </a:solidFill>
                <a:latin typeface="Arial Bold"/>
                <a:ea typeface="Arial Bold"/>
                <a:cs typeface="Arial Bold"/>
                <a:sym typeface="Arial Bold"/>
              </a:rPr>
              <a:t>Alt başlık</a:t>
            </a:r>
          </a:p>
        </p:txBody>
      </p:sp>
      <p:sp>
        <p:nvSpPr>
          <p:cNvPr id="18" name="TextBox 18"/>
          <p:cNvSpPr txBox="1"/>
          <p:nvPr/>
        </p:nvSpPr>
        <p:spPr>
          <a:xfrm>
            <a:off x="11775912" y="7360624"/>
            <a:ext cx="5002042" cy="750570"/>
          </a:xfrm>
          <a:prstGeom prst="rect">
            <a:avLst/>
          </a:prstGeom>
        </p:spPr>
        <p:txBody>
          <a:bodyPr lIns="0" tIns="0" rIns="0" bIns="0" rtlCol="0" anchor="t">
            <a:spAutoFit/>
          </a:bodyPr>
          <a:lstStyle/>
          <a:p>
            <a:pPr algn="l">
              <a:lnSpc>
                <a:spcPts val="2970"/>
              </a:lnSpc>
            </a:pPr>
            <a:r>
              <a:rPr lang="en-US" sz="1650" dirty="0">
                <a:solidFill>
                  <a:srgbClr val="F2F2F2"/>
                </a:solidFill>
                <a:latin typeface="Arial"/>
                <a:ea typeface="Arial"/>
                <a:cs typeface="Arial"/>
                <a:sym typeface="Arial"/>
              </a:rPr>
              <a:t>Bu </a:t>
            </a:r>
            <a:r>
              <a:rPr lang="en-US" sz="1650" dirty="0" err="1">
                <a:solidFill>
                  <a:srgbClr val="F2F2F2"/>
                </a:solidFill>
                <a:latin typeface="Arial"/>
                <a:ea typeface="Arial"/>
                <a:cs typeface="Arial"/>
                <a:sym typeface="Arial"/>
              </a:rPr>
              <a:t>sunumun</a:t>
            </a:r>
            <a:r>
              <a:rPr lang="en-US" sz="1650" dirty="0">
                <a:solidFill>
                  <a:srgbClr val="F2F2F2"/>
                </a:solidFill>
                <a:latin typeface="Arial"/>
                <a:ea typeface="Arial"/>
                <a:cs typeface="Arial"/>
                <a:sym typeface="Arial"/>
              </a:rPr>
              <a:t> </a:t>
            </a:r>
            <a:r>
              <a:rPr lang="en-US" sz="1650" dirty="0" err="1">
                <a:solidFill>
                  <a:srgbClr val="F2F2F2"/>
                </a:solidFill>
                <a:latin typeface="Arial"/>
                <a:ea typeface="Arial"/>
                <a:cs typeface="Arial"/>
                <a:sym typeface="Arial"/>
              </a:rPr>
              <a:t>en</a:t>
            </a:r>
            <a:r>
              <a:rPr lang="en-US" sz="1650" dirty="0">
                <a:solidFill>
                  <a:srgbClr val="F2F2F2"/>
                </a:solidFill>
                <a:latin typeface="Arial"/>
                <a:ea typeface="Arial"/>
                <a:cs typeface="Arial"/>
                <a:sym typeface="Arial"/>
              </a:rPr>
              <a:t> son </a:t>
            </a:r>
            <a:r>
              <a:rPr lang="en-US" sz="1650" dirty="0" err="1">
                <a:solidFill>
                  <a:srgbClr val="F2F2F2"/>
                </a:solidFill>
                <a:latin typeface="Arial"/>
                <a:ea typeface="Arial"/>
                <a:cs typeface="Arial"/>
                <a:sym typeface="Arial"/>
              </a:rPr>
              <a:t>sayfalarında</a:t>
            </a:r>
            <a:r>
              <a:rPr lang="en-US" sz="1650" dirty="0">
                <a:solidFill>
                  <a:srgbClr val="F2F2F2"/>
                </a:solidFill>
                <a:latin typeface="Arial"/>
                <a:ea typeface="Arial"/>
                <a:cs typeface="Arial"/>
                <a:sym typeface="Arial"/>
              </a:rPr>
              <a:t> </a:t>
            </a:r>
            <a:r>
              <a:rPr lang="en-US" sz="1650" dirty="0" err="1">
                <a:solidFill>
                  <a:srgbClr val="F2F2F2"/>
                </a:solidFill>
                <a:latin typeface="Arial"/>
                <a:ea typeface="Arial"/>
                <a:cs typeface="Arial"/>
                <a:sym typeface="Arial"/>
              </a:rPr>
              <a:t>birçok</a:t>
            </a:r>
            <a:r>
              <a:rPr lang="en-US" sz="1650" dirty="0">
                <a:solidFill>
                  <a:srgbClr val="F2F2F2"/>
                </a:solidFill>
                <a:latin typeface="Arial"/>
                <a:ea typeface="Arial"/>
                <a:cs typeface="Arial"/>
                <a:sym typeface="Arial"/>
              </a:rPr>
              <a:t> </a:t>
            </a:r>
            <a:r>
              <a:rPr lang="en-US" sz="1650" dirty="0" err="1">
                <a:solidFill>
                  <a:srgbClr val="F2F2F2"/>
                </a:solidFill>
                <a:latin typeface="Arial"/>
                <a:ea typeface="Arial"/>
                <a:cs typeface="Arial"/>
                <a:sym typeface="Arial"/>
              </a:rPr>
              <a:t>tasarım</a:t>
            </a:r>
            <a:r>
              <a:rPr lang="en-US" sz="1650" dirty="0">
                <a:solidFill>
                  <a:srgbClr val="F2F2F2"/>
                </a:solidFill>
                <a:latin typeface="Arial"/>
                <a:ea typeface="Arial"/>
                <a:cs typeface="Arial"/>
                <a:sym typeface="Arial"/>
              </a:rPr>
              <a:t> </a:t>
            </a:r>
            <a:r>
              <a:rPr lang="en-US" sz="1650" dirty="0" err="1">
                <a:solidFill>
                  <a:srgbClr val="F2F2F2"/>
                </a:solidFill>
                <a:latin typeface="Arial"/>
                <a:ea typeface="Arial"/>
                <a:cs typeface="Arial"/>
                <a:sym typeface="Arial"/>
              </a:rPr>
              <a:t>materyaline</a:t>
            </a:r>
            <a:r>
              <a:rPr lang="en-US" sz="1650" dirty="0">
                <a:solidFill>
                  <a:srgbClr val="F2F2F2"/>
                </a:solidFill>
                <a:latin typeface="Arial"/>
                <a:ea typeface="Arial"/>
                <a:cs typeface="Arial"/>
                <a:sym typeface="Arial"/>
              </a:rPr>
              <a:t> </a:t>
            </a:r>
            <a:r>
              <a:rPr lang="en-US" sz="1650" dirty="0" err="1">
                <a:solidFill>
                  <a:srgbClr val="F2F2F2"/>
                </a:solidFill>
                <a:latin typeface="Arial"/>
                <a:ea typeface="Arial"/>
                <a:cs typeface="Arial"/>
                <a:sym typeface="Arial"/>
              </a:rPr>
              <a:t>ulaşabilirsiniz</a:t>
            </a:r>
            <a:r>
              <a:rPr lang="en-US" sz="1650" dirty="0">
                <a:solidFill>
                  <a:srgbClr val="F2F2F2"/>
                </a:solidFill>
                <a:latin typeface="Arial"/>
                <a:ea typeface="Arial"/>
                <a:cs typeface="Arial"/>
                <a:sym typeface="Arial"/>
              </a:rPr>
              <a:t>.</a:t>
            </a:r>
          </a:p>
        </p:txBody>
      </p:sp>
      <p:sp>
        <p:nvSpPr>
          <p:cNvPr id="19" name="TextBox 19"/>
          <p:cNvSpPr txBox="1"/>
          <p:nvPr/>
        </p:nvSpPr>
        <p:spPr>
          <a:xfrm>
            <a:off x="12809032" y="6645819"/>
            <a:ext cx="2962204" cy="409575"/>
          </a:xfrm>
          <a:prstGeom prst="rect">
            <a:avLst/>
          </a:prstGeom>
        </p:spPr>
        <p:txBody>
          <a:bodyPr lIns="0" tIns="0" rIns="0" bIns="0" rtlCol="0" anchor="t">
            <a:spAutoFit/>
          </a:bodyPr>
          <a:lstStyle/>
          <a:p>
            <a:pPr algn="l">
              <a:lnSpc>
                <a:spcPts val="2879"/>
              </a:lnSpc>
            </a:pPr>
            <a:r>
              <a:rPr lang="en-US" sz="2400" b="1">
                <a:solidFill>
                  <a:srgbClr val="FFFFFF"/>
                </a:solidFill>
                <a:latin typeface="Arial Bold"/>
                <a:ea typeface="Arial Bold"/>
                <a:cs typeface="Arial Bold"/>
                <a:sym typeface="Arial Bold"/>
              </a:rPr>
              <a:t>Alt başlık</a:t>
            </a:r>
          </a:p>
        </p:txBody>
      </p:sp>
      <p:sp>
        <p:nvSpPr>
          <p:cNvPr id="20" name="TextBox 20"/>
          <p:cNvSpPr txBox="1"/>
          <p:nvPr/>
        </p:nvSpPr>
        <p:spPr>
          <a:xfrm>
            <a:off x="9058616" y="1664003"/>
            <a:ext cx="8179492" cy="923925"/>
          </a:xfrm>
          <a:prstGeom prst="rect">
            <a:avLst/>
          </a:prstGeom>
        </p:spPr>
        <p:txBody>
          <a:bodyPr lIns="0" tIns="0" rIns="0" bIns="0" rtlCol="0" anchor="t">
            <a:spAutoFit/>
          </a:bodyPr>
          <a:lstStyle/>
          <a:p>
            <a:pPr algn="l">
              <a:lnSpc>
                <a:spcPts val="6480"/>
              </a:lnSpc>
            </a:pPr>
            <a:r>
              <a:rPr lang="en-US" sz="5400" b="1" dirty="0" err="1">
                <a:solidFill>
                  <a:srgbClr val="0D0D0D"/>
                </a:solidFill>
                <a:latin typeface="Arial Bold"/>
                <a:ea typeface="Arial Bold"/>
                <a:cs typeface="Arial Bold"/>
                <a:sym typeface="Arial Bold"/>
              </a:rPr>
              <a:t>Başlık</a:t>
            </a:r>
            <a:r>
              <a:rPr lang="en-US" sz="5400" b="1" dirty="0">
                <a:solidFill>
                  <a:srgbClr val="0D0D0D"/>
                </a:solidFill>
                <a:latin typeface="Arial Bold"/>
                <a:ea typeface="Arial Bold"/>
                <a:cs typeface="Arial Bold"/>
                <a:sym typeface="Arial Bold"/>
              </a:rPr>
              <a:t> </a:t>
            </a:r>
            <a:r>
              <a:rPr lang="en-US" sz="5400" b="1" dirty="0" err="1">
                <a:solidFill>
                  <a:srgbClr val="0D0D0D"/>
                </a:solidFill>
                <a:latin typeface="Arial Bold"/>
                <a:ea typeface="Arial Bold"/>
                <a:cs typeface="Arial Bold"/>
                <a:sym typeface="Arial Bold"/>
              </a:rPr>
              <a:t>alanı</a:t>
            </a:r>
            <a:endParaRPr lang="en-US" sz="5400" b="1" dirty="0">
              <a:solidFill>
                <a:srgbClr val="0D0D0D"/>
              </a:solidFill>
              <a:latin typeface="Arial Bold"/>
              <a:ea typeface="Arial Bold"/>
              <a:cs typeface="Arial Bold"/>
              <a:sym typeface="Arial Bold"/>
            </a:endParaRPr>
          </a:p>
        </p:txBody>
      </p:sp>
      <p:sp>
        <p:nvSpPr>
          <p:cNvPr id="21" name="TextBox 21"/>
          <p:cNvSpPr txBox="1"/>
          <p:nvPr/>
        </p:nvSpPr>
        <p:spPr>
          <a:xfrm>
            <a:off x="9121140" y="2860361"/>
            <a:ext cx="5693898" cy="750570"/>
          </a:xfrm>
          <a:prstGeom prst="rect">
            <a:avLst/>
          </a:prstGeom>
        </p:spPr>
        <p:txBody>
          <a:bodyPr lIns="0" tIns="0" rIns="0" bIns="0" rtlCol="0" anchor="t">
            <a:spAutoFit/>
          </a:bodyPr>
          <a:lstStyle/>
          <a:p>
            <a:pPr algn="l">
              <a:lnSpc>
                <a:spcPts val="2970"/>
              </a:lnSpc>
            </a:pPr>
            <a:r>
              <a:rPr lang="en-US" sz="1650" dirty="0" err="1">
                <a:solidFill>
                  <a:srgbClr val="595959"/>
                </a:solidFill>
                <a:latin typeface="Arial"/>
                <a:ea typeface="Arial"/>
                <a:cs typeface="Arial"/>
                <a:sym typeface="Arial"/>
              </a:rPr>
              <a:t>Öne</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çıkarmak</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istediğiniz</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değerli</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görseli</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bulunan</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başlıklarınız</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için</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bu</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sayfayı</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kullanınız</a:t>
            </a:r>
            <a:r>
              <a:rPr lang="en-US" sz="1650" dirty="0">
                <a:solidFill>
                  <a:srgbClr val="595959"/>
                </a:solidFill>
                <a:latin typeface="Arial"/>
                <a:ea typeface="Arial"/>
                <a:cs typeface="Arial"/>
                <a:sym typeface="Arial"/>
              </a:rPr>
              <a:t>.</a:t>
            </a:r>
          </a:p>
        </p:txBody>
      </p:sp>
      <p:sp>
        <p:nvSpPr>
          <p:cNvPr id="22" name="TextBox 22"/>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sp>
        <p:nvSpPr>
          <p:cNvPr id="23" name="Freeform 23"/>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7"/>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grpSp>
        <p:nvGrpSpPr>
          <p:cNvPr id="2" name="Group 2"/>
          <p:cNvGrpSpPr/>
          <p:nvPr/>
        </p:nvGrpSpPr>
        <p:grpSpPr>
          <a:xfrm>
            <a:off x="0" y="4943475"/>
            <a:ext cx="18288000" cy="5343525"/>
            <a:chOff x="0" y="0"/>
            <a:chExt cx="24384000" cy="7124700"/>
          </a:xfrm>
        </p:grpSpPr>
        <p:sp>
          <p:nvSpPr>
            <p:cNvPr id="3" name="Freeform 3"/>
            <p:cNvSpPr/>
            <p:nvPr/>
          </p:nvSpPr>
          <p:spPr>
            <a:xfrm>
              <a:off x="0" y="0"/>
              <a:ext cx="24384000" cy="7124700"/>
            </a:xfrm>
            <a:custGeom>
              <a:avLst/>
              <a:gdLst/>
              <a:ahLst/>
              <a:cxnLst/>
              <a:rect l="l" t="t" r="r" b="b"/>
              <a:pathLst>
                <a:path w="24384000" h="7124700">
                  <a:moveTo>
                    <a:pt x="3562350" y="0"/>
                  </a:moveTo>
                  <a:lnTo>
                    <a:pt x="20821650" y="0"/>
                  </a:lnTo>
                  <a:cubicBezTo>
                    <a:pt x="22789135" y="0"/>
                    <a:pt x="24384000" y="1594866"/>
                    <a:pt x="24384000" y="3562350"/>
                  </a:cubicBezTo>
                  <a:lnTo>
                    <a:pt x="24384000" y="7124700"/>
                  </a:lnTo>
                  <a:lnTo>
                    <a:pt x="0" y="7124700"/>
                  </a:lnTo>
                  <a:lnTo>
                    <a:pt x="0" y="3562350"/>
                  </a:lnTo>
                  <a:cubicBezTo>
                    <a:pt x="0" y="1594866"/>
                    <a:pt x="1594866" y="0"/>
                    <a:pt x="3562350" y="0"/>
                  </a:cubicBezTo>
                  <a:close/>
                </a:path>
              </a:pathLst>
            </a:custGeom>
            <a:gradFill rotWithShape="1">
              <a:gsLst>
                <a:gs pos="2000">
                  <a:srgbClr val="0047BA">
                    <a:alpha val="85000"/>
                  </a:srgbClr>
                </a:gs>
                <a:gs pos="100000">
                  <a:srgbClr val="10171F">
                    <a:alpha val="85000"/>
                  </a:srgbClr>
                </a:gs>
              </a:gsLst>
              <a:lin ang="2700000"/>
            </a:gradFill>
          </p:spPr>
        </p:sp>
      </p:grpSp>
      <p:sp>
        <p:nvSpPr>
          <p:cNvPr id="4" name="TextBox 4"/>
          <p:cNvSpPr txBox="1"/>
          <p:nvPr/>
        </p:nvSpPr>
        <p:spPr>
          <a:xfrm>
            <a:off x="4184402" y="1500618"/>
            <a:ext cx="9919197" cy="923925"/>
          </a:xfrm>
          <a:prstGeom prst="rect">
            <a:avLst/>
          </a:prstGeom>
        </p:spPr>
        <p:txBody>
          <a:bodyPr lIns="0" tIns="0" rIns="0" bIns="0" rtlCol="0" anchor="t">
            <a:spAutoFit/>
          </a:bodyPr>
          <a:lstStyle/>
          <a:p>
            <a:pPr algn="ctr">
              <a:lnSpc>
                <a:spcPts val="6480"/>
              </a:lnSpc>
            </a:pPr>
            <a:r>
              <a:rPr lang="en-US" sz="5400" b="1">
                <a:solidFill>
                  <a:srgbClr val="000000"/>
                </a:solidFill>
                <a:latin typeface="Arial Bold"/>
                <a:ea typeface="Arial Bold"/>
                <a:cs typeface="Arial Bold"/>
                <a:sym typeface="Arial Bold"/>
              </a:rPr>
              <a:t>Başlık alanı</a:t>
            </a:r>
          </a:p>
        </p:txBody>
      </p:sp>
      <p:grpSp>
        <p:nvGrpSpPr>
          <p:cNvPr id="5" name="Group 5"/>
          <p:cNvGrpSpPr/>
          <p:nvPr/>
        </p:nvGrpSpPr>
        <p:grpSpPr>
          <a:xfrm>
            <a:off x="768831" y="8031268"/>
            <a:ext cx="5403654" cy="1185711"/>
            <a:chOff x="0" y="0"/>
            <a:chExt cx="7204872" cy="1580948"/>
          </a:xfrm>
        </p:grpSpPr>
        <p:sp>
          <p:nvSpPr>
            <p:cNvPr id="6" name="Freeform 6"/>
            <p:cNvSpPr/>
            <p:nvPr/>
          </p:nvSpPr>
          <p:spPr>
            <a:xfrm>
              <a:off x="0" y="0"/>
              <a:ext cx="7204837" cy="1580896"/>
            </a:xfrm>
            <a:custGeom>
              <a:avLst/>
              <a:gdLst/>
              <a:ahLst/>
              <a:cxnLst/>
              <a:rect l="l" t="t" r="r" b="b"/>
              <a:pathLst>
                <a:path w="7204837" h="1580896">
                  <a:moveTo>
                    <a:pt x="790448" y="0"/>
                  </a:moveTo>
                  <a:lnTo>
                    <a:pt x="6414389" y="0"/>
                  </a:lnTo>
                  <a:cubicBezTo>
                    <a:pt x="6851015" y="0"/>
                    <a:pt x="7204837" y="353949"/>
                    <a:pt x="7204837" y="790448"/>
                  </a:cubicBezTo>
                  <a:cubicBezTo>
                    <a:pt x="7204837" y="1226947"/>
                    <a:pt x="6850888" y="1580896"/>
                    <a:pt x="6414389" y="1580896"/>
                  </a:cubicBezTo>
                  <a:lnTo>
                    <a:pt x="790448" y="1580896"/>
                  </a:lnTo>
                  <a:cubicBezTo>
                    <a:pt x="353949" y="1580896"/>
                    <a:pt x="0" y="1227074"/>
                    <a:pt x="0" y="790448"/>
                  </a:cubicBezTo>
                  <a:cubicBezTo>
                    <a:pt x="0" y="353822"/>
                    <a:pt x="353949" y="0"/>
                    <a:pt x="790448" y="0"/>
                  </a:cubicBezTo>
                  <a:close/>
                </a:path>
              </a:pathLst>
            </a:custGeom>
            <a:solidFill>
              <a:srgbClr val="FFFFFF"/>
            </a:solidFill>
          </p:spPr>
        </p:sp>
      </p:grpSp>
      <p:sp>
        <p:nvSpPr>
          <p:cNvPr id="7" name="TextBox 7"/>
          <p:cNvSpPr txBox="1"/>
          <p:nvPr/>
        </p:nvSpPr>
        <p:spPr>
          <a:xfrm>
            <a:off x="1243968" y="8409811"/>
            <a:ext cx="3792060" cy="381000"/>
          </a:xfrm>
          <a:prstGeom prst="rect">
            <a:avLst/>
          </a:prstGeom>
        </p:spPr>
        <p:txBody>
          <a:bodyPr lIns="0" tIns="0" rIns="0" bIns="0" rtlCol="0" anchor="t">
            <a:spAutoFit/>
          </a:bodyPr>
          <a:lstStyle/>
          <a:p>
            <a:pPr algn="l">
              <a:lnSpc>
                <a:spcPts val="2640"/>
              </a:lnSpc>
            </a:pPr>
            <a:r>
              <a:rPr lang="en-US" sz="2200" b="1">
                <a:solidFill>
                  <a:srgbClr val="000000"/>
                </a:solidFill>
                <a:latin typeface="Arial Bold"/>
                <a:ea typeface="Arial Bold"/>
                <a:cs typeface="Arial Bold"/>
                <a:sym typeface="Arial Bold"/>
              </a:rPr>
              <a:t>Proje Üçgeni</a:t>
            </a:r>
          </a:p>
        </p:txBody>
      </p:sp>
      <p:grpSp>
        <p:nvGrpSpPr>
          <p:cNvPr id="8" name="Group 8"/>
          <p:cNvGrpSpPr/>
          <p:nvPr/>
        </p:nvGrpSpPr>
        <p:grpSpPr>
          <a:xfrm>
            <a:off x="5076864" y="8139818"/>
            <a:ext cx="968613" cy="968613"/>
            <a:chOff x="0" y="0"/>
            <a:chExt cx="1291484" cy="1291484"/>
          </a:xfrm>
        </p:grpSpPr>
        <p:sp>
          <p:nvSpPr>
            <p:cNvPr id="9" name="Freeform 9"/>
            <p:cNvSpPr/>
            <p:nvPr/>
          </p:nvSpPr>
          <p:spPr>
            <a:xfrm>
              <a:off x="0" y="0"/>
              <a:ext cx="1291590" cy="1291590"/>
            </a:xfrm>
            <a:custGeom>
              <a:avLst/>
              <a:gdLst/>
              <a:ahLst/>
              <a:cxnLst/>
              <a:rect l="l" t="t" r="r" b="b"/>
              <a:pathLst>
                <a:path w="1291590" h="1291590">
                  <a:moveTo>
                    <a:pt x="0" y="645795"/>
                  </a:moveTo>
                  <a:cubicBezTo>
                    <a:pt x="0" y="289052"/>
                    <a:pt x="289052" y="0"/>
                    <a:pt x="645795" y="0"/>
                  </a:cubicBezTo>
                  <a:cubicBezTo>
                    <a:pt x="1002538" y="0"/>
                    <a:pt x="1291590" y="289052"/>
                    <a:pt x="1291590" y="645795"/>
                  </a:cubicBezTo>
                  <a:cubicBezTo>
                    <a:pt x="1291590" y="1002538"/>
                    <a:pt x="1002538" y="1291590"/>
                    <a:pt x="645795" y="1291590"/>
                  </a:cubicBezTo>
                  <a:cubicBezTo>
                    <a:pt x="289052" y="1291590"/>
                    <a:pt x="0" y="1002411"/>
                    <a:pt x="0" y="645795"/>
                  </a:cubicBezTo>
                  <a:close/>
                </a:path>
              </a:pathLst>
            </a:custGeom>
            <a:solidFill>
              <a:srgbClr val="E31B29"/>
            </a:solidFill>
          </p:spPr>
        </p:sp>
      </p:grpSp>
      <p:sp>
        <p:nvSpPr>
          <p:cNvPr id="10" name="AutoShape 10"/>
          <p:cNvSpPr/>
          <p:nvPr/>
        </p:nvSpPr>
        <p:spPr>
          <a:xfrm>
            <a:off x="5331819" y="8624124"/>
            <a:ext cx="458703" cy="0"/>
          </a:xfrm>
          <a:prstGeom prst="line">
            <a:avLst/>
          </a:prstGeom>
          <a:ln w="19050" cap="rnd">
            <a:solidFill>
              <a:srgbClr val="FFFFFF"/>
            </a:solidFill>
            <a:prstDash val="solid"/>
            <a:headEnd type="none" w="sm" len="sm"/>
            <a:tailEnd type="arrow" w="med" len="sm"/>
          </a:ln>
        </p:spPr>
      </p:sp>
      <p:grpSp>
        <p:nvGrpSpPr>
          <p:cNvPr id="11" name="Group 11"/>
          <p:cNvGrpSpPr/>
          <p:nvPr/>
        </p:nvGrpSpPr>
        <p:grpSpPr>
          <a:xfrm>
            <a:off x="3308930" y="6085820"/>
            <a:ext cx="5403654" cy="1185711"/>
            <a:chOff x="0" y="0"/>
            <a:chExt cx="7204872" cy="1580948"/>
          </a:xfrm>
        </p:grpSpPr>
        <p:sp>
          <p:nvSpPr>
            <p:cNvPr id="12" name="Freeform 12"/>
            <p:cNvSpPr/>
            <p:nvPr/>
          </p:nvSpPr>
          <p:spPr>
            <a:xfrm>
              <a:off x="0" y="0"/>
              <a:ext cx="7204837" cy="1580896"/>
            </a:xfrm>
            <a:custGeom>
              <a:avLst/>
              <a:gdLst/>
              <a:ahLst/>
              <a:cxnLst/>
              <a:rect l="l" t="t" r="r" b="b"/>
              <a:pathLst>
                <a:path w="7204837" h="1580896">
                  <a:moveTo>
                    <a:pt x="790448" y="0"/>
                  </a:moveTo>
                  <a:lnTo>
                    <a:pt x="6414389" y="0"/>
                  </a:lnTo>
                  <a:cubicBezTo>
                    <a:pt x="6851015" y="0"/>
                    <a:pt x="7204837" y="353949"/>
                    <a:pt x="7204837" y="790448"/>
                  </a:cubicBezTo>
                  <a:cubicBezTo>
                    <a:pt x="7204837" y="1226947"/>
                    <a:pt x="6850888" y="1580896"/>
                    <a:pt x="6414389" y="1580896"/>
                  </a:cubicBezTo>
                  <a:lnTo>
                    <a:pt x="790448" y="1580896"/>
                  </a:lnTo>
                  <a:cubicBezTo>
                    <a:pt x="353949" y="1580896"/>
                    <a:pt x="0" y="1227074"/>
                    <a:pt x="0" y="790448"/>
                  </a:cubicBezTo>
                  <a:cubicBezTo>
                    <a:pt x="0" y="353822"/>
                    <a:pt x="353949" y="0"/>
                    <a:pt x="790448" y="0"/>
                  </a:cubicBezTo>
                  <a:close/>
                </a:path>
              </a:pathLst>
            </a:custGeom>
            <a:solidFill>
              <a:srgbClr val="FFFFFF"/>
            </a:solidFill>
          </p:spPr>
        </p:sp>
      </p:grpSp>
      <p:sp>
        <p:nvSpPr>
          <p:cNvPr id="13" name="TextBox 13"/>
          <p:cNvSpPr txBox="1"/>
          <p:nvPr/>
        </p:nvSpPr>
        <p:spPr>
          <a:xfrm>
            <a:off x="3784066" y="6464363"/>
            <a:ext cx="3792060" cy="381000"/>
          </a:xfrm>
          <a:prstGeom prst="rect">
            <a:avLst/>
          </a:prstGeom>
        </p:spPr>
        <p:txBody>
          <a:bodyPr lIns="0" tIns="0" rIns="0" bIns="0" rtlCol="0" anchor="t">
            <a:spAutoFit/>
          </a:bodyPr>
          <a:lstStyle/>
          <a:p>
            <a:pPr algn="l">
              <a:lnSpc>
                <a:spcPts val="2640"/>
              </a:lnSpc>
            </a:pPr>
            <a:r>
              <a:rPr lang="en-US" sz="2200" b="1">
                <a:solidFill>
                  <a:srgbClr val="000000"/>
                </a:solidFill>
                <a:latin typeface="Arial Bold"/>
                <a:ea typeface="Arial Bold"/>
                <a:cs typeface="Arial Bold"/>
                <a:sym typeface="Arial Bold"/>
              </a:rPr>
              <a:t>Proje Yönetimi Giriş</a:t>
            </a:r>
          </a:p>
        </p:txBody>
      </p:sp>
      <p:grpSp>
        <p:nvGrpSpPr>
          <p:cNvPr id="14" name="Group 14"/>
          <p:cNvGrpSpPr/>
          <p:nvPr/>
        </p:nvGrpSpPr>
        <p:grpSpPr>
          <a:xfrm>
            <a:off x="7616962" y="6194368"/>
            <a:ext cx="968613" cy="968613"/>
            <a:chOff x="0" y="0"/>
            <a:chExt cx="1291484" cy="1291484"/>
          </a:xfrm>
        </p:grpSpPr>
        <p:sp>
          <p:nvSpPr>
            <p:cNvPr id="15" name="Freeform 15"/>
            <p:cNvSpPr/>
            <p:nvPr/>
          </p:nvSpPr>
          <p:spPr>
            <a:xfrm>
              <a:off x="0" y="0"/>
              <a:ext cx="1291590" cy="1291590"/>
            </a:xfrm>
            <a:custGeom>
              <a:avLst/>
              <a:gdLst/>
              <a:ahLst/>
              <a:cxnLst/>
              <a:rect l="l" t="t" r="r" b="b"/>
              <a:pathLst>
                <a:path w="1291590" h="1291590">
                  <a:moveTo>
                    <a:pt x="0" y="645795"/>
                  </a:moveTo>
                  <a:cubicBezTo>
                    <a:pt x="0" y="289052"/>
                    <a:pt x="289052" y="0"/>
                    <a:pt x="645795" y="0"/>
                  </a:cubicBezTo>
                  <a:cubicBezTo>
                    <a:pt x="1002538" y="0"/>
                    <a:pt x="1291590" y="289052"/>
                    <a:pt x="1291590" y="645795"/>
                  </a:cubicBezTo>
                  <a:cubicBezTo>
                    <a:pt x="1291590" y="1002538"/>
                    <a:pt x="1002538" y="1291590"/>
                    <a:pt x="645795" y="1291590"/>
                  </a:cubicBezTo>
                  <a:cubicBezTo>
                    <a:pt x="289052" y="1291590"/>
                    <a:pt x="0" y="1002411"/>
                    <a:pt x="0" y="645795"/>
                  </a:cubicBezTo>
                  <a:close/>
                </a:path>
              </a:pathLst>
            </a:custGeom>
            <a:solidFill>
              <a:srgbClr val="E31B29"/>
            </a:solidFill>
          </p:spPr>
        </p:sp>
      </p:grpSp>
      <p:sp>
        <p:nvSpPr>
          <p:cNvPr id="16" name="AutoShape 16"/>
          <p:cNvSpPr/>
          <p:nvPr/>
        </p:nvSpPr>
        <p:spPr>
          <a:xfrm>
            <a:off x="7871918" y="6678675"/>
            <a:ext cx="458703" cy="0"/>
          </a:xfrm>
          <a:prstGeom prst="line">
            <a:avLst/>
          </a:prstGeom>
          <a:ln w="19050" cap="rnd">
            <a:solidFill>
              <a:srgbClr val="FFFFFF"/>
            </a:solidFill>
            <a:prstDash val="solid"/>
            <a:headEnd type="none" w="sm" len="sm"/>
            <a:tailEnd type="arrow" w="med" len="sm"/>
          </a:ln>
        </p:spPr>
      </p:sp>
      <p:grpSp>
        <p:nvGrpSpPr>
          <p:cNvPr id="17" name="Group 17"/>
          <p:cNvGrpSpPr/>
          <p:nvPr/>
        </p:nvGrpSpPr>
        <p:grpSpPr>
          <a:xfrm>
            <a:off x="9665679" y="6085820"/>
            <a:ext cx="5403654" cy="1185711"/>
            <a:chOff x="0" y="0"/>
            <a:chExt cx="7204872" cy="1580948"/>
          </a:xfrm>
        </p:grpSpPr>
        <p:sp>
          <p:nvSpPr>
            <p:cNvPr id="18" name="Freeform 18"/>
            <p:cNvSpPr/>
            <p:nvPr/>
          </p:nvSpPr>
          <p:spPr>
            <a:xfrm>
              <a:off x="0" y="0"/>
              <a:ext cx="7204837" cy="1580896"/>
            </a:xfrm>
            <a:custGeom>
              <a:avLst/>
              <a:gdLst/>
              <a:ahLst/>
              <a:cxnLst/>
              <a:rect l="l" t="t" r="r" b="b"/>
              <a:pathLst>
                <a:path w="7204837" h="1580896">
                  <a:moveTo>
                    <a:pt x="790448" y="0"/>
                  </a:moveTo>
                  <a:lnTo>
                    <a:pt x="6414389" y="0"/>
                  </a:lnTo>
                  <a:cubicBezTo>
                    <a:pt x="6851015" y="0"/>
                    <a:pt x="7204837" y="353949"/>
                    <a:pt x="7204837" y="790448"/>
                  </a:cubicBezTo>
                  <a:cubicBezTo>
                    <a:pt x="7204837" y="1226947"/>
                    <a:pt x="6850888" y="1580896"/>
                    <a:pt x="6414389" y="1580896"/>
                  </a:cubicBezTo>
                  <a:lnTo>
                    <a:pt x="790448" y="1580896"/>
                  </a:lnTo>
                  <a:cubicBezTo>
                    <a:pt x="353949" y="1580896"/>
                    <a:pt x="0" y="1227074"/>
                    <a:pt x="0" y="790448"/>
                  </a:cubicBezTo>
                  <a:cubicBezTo>
                    <a:pt x="0" y="353822"/>
                    <a:pt x="353949" y="0"/>
                    <a:pt x="790448" y="0"/>
                  </a:cubicBezTo>
                  <a:close/>
                </a:path>
              </a:pathLst>
            </a:custGeom>
            <a:solidFill>
              <a:srgbClr val="FFFFFF"/>
            </a:solidFill>
          </p:spPr>
        </p:sp>
      </p:grpSp>
      <p:sp>
        <p:nvSpPr>
          <p:cNvPr id="19" name="TextBox 19"/>
          <p:cNvSpPr txBox="1"/>
          <p:nvPr/>
        </p:nvSpPr>
        <p:spPr>
          <a:xfrm>
            <a:off x="10140816" y="6464363"/>
            <a:ext cx="3792060" cy="381000"/>
          </a:xfrm>
          <a:prstGeom prst="rect">
            <a:avLst/>
          </a:prstGeom>
        </p:spPr>
        <p:txBody>
          <a:bodyPr lIns="0" tIns="0" rIns="0" bIns="0" rtlCol="0" anchor="t">
            <a:spAutoFit/>
          </a:bodyPr>
          <a:lstStyle/>
          <a:p>
            <a:pPr algn="l">
              <a:lnSpc>
                <a:spcPts val="2640"/>
              </a:lnSpc>
            </a:pPr>
            <a:r>
              <a:rPr lang="en-US" sz="2200" b="1">
                <a:solidFill>
                  <a:srgbClr val="000000"/>
                </a:solidFill>
                <a:latin typeface="Arial Bold"/>
                <a:ea typeface="Arial Bold"/>
                <a:cs typeface="Arial Bold"/>
                <a:sym typeface="Arial Bold"/>
              </a:rPr>
              <a:t>Proje Döngüsü Yönetimi </a:t>
            </a:r>
          </a:p>
        </p:txBody>
      </p:sp>
      <p:grpSp>
        <p:nvGrpSpPr>
          <p:cNvPr id="20" name="Group 20"/>
          <p:cNvGrpSpPr/>
          <p:nvPr/>
        </p:nvGrpSpPr>
        <p:grpSpPr>
          <a:xfrm>
            <a:off x="13973712" y="6194368"/>
            <a:ext cx="968613" cy="968613"/>
            <a:chOff x="0" y="0"/>
            <a:chExt cx="1291484" cy="1291484"/>
          </a:xfrm>
        </p:grpSpPr>
        <p:sp>
          <p:nvSpPr>
            <p:cNvPr id="21" name="Freeform 21"/>
            <p:cNvSpPr/>
            <p:nvPr/>
          </p:nvSpPr>
          <p:spPr>
            <a:xfrm>
              <a:off x="0" y="0"/>
              <a:ext cx="1291590" cy="1291590"/>
            </a:xfrm>
            <a:custGeom>
              <a:avLst/>
              <a:gdLst/>
              <a:ahLst/>
              <a:cxnLst/>
              <a:rect l="l" t="t" r="r" b="b"/>
              <a:pathLst>
                <a:path w="1291590" h="1291590">
                  <a:moveTo>
                    <a:pt x="0" y="645795"/>
                  </a:moveTo>
                  <a:cubicBezTo>
                    <a:pt x="0" y="289052"/>
                    <a:pt x="289052" y="0"/>
                    <a:pt x="645795" y="0"/>
                  </a:cubicBezTo>
                  <a:cubicBezTo>
                    <a:pt x="1002538" y="0"/>
                    <a:pt x="1291590" y="289052"/>
                    <a:pt x="1291590" y="645795"/>
                  </a:cubicBezTo>
                  <a:cubicBezTo>
                    <a:pt x="1291590" y="1002538"/>
                    <a:pt x="1002538" y="1291590"/>
                    <a:pt x="645795" y="1291590"/>
                  </a:cubicBezTo>
                  <a:cubicBezTo>
                    <a:pt x="289052" y="1291590"/>
                    <a:pt x="0" y="1002411"/>
                    <a:pt x="0" y="645795"/>
                  </a:cubicBezTo>
                  <a:close/>
                </a:path>
              </a:pathLst>
            </a:custGeom>
            <a:solidFill>
              <a:srgbClr val="E31B29"/>
            </a:solidFill>
          </p:spPr>
        </p:sp>
      </p:grpSp>
      <p:sp>
        <p:nvSpPr>
          <p:cNvPr id="22" name="AutoShape 22"/>
          <p:cNvSpPr/>
          <p:nvPr/>
        </p:nvSpPr>
        <p:spPr>
          <a:xfrm>
            <a:off x="14228667" y="6678675"/>
            <a:ext cx="458703" cy="0"/>
          </a:xfrm>
          <a:prstGeom prst="line">
            <a:avLst/>
          </a:prstGeom>
          <a:ln w="19050" cap="rnd">
            <a:solidFill>
              <a:srgbClr val="FFFFFF"/>
            </a:solidFill>
            <a:prstDash val="solid"/>
            <a:headEnd type="none" w="sm" len="sm"/>
            <a:tailEnd type="arrow" w="med" len="sm"/>
          </a:ln>
        </p:spPr>
      </p:sp>
      <p:grpSp>
        <p:nvGrpSpPr>
          <p:cNvPr id="23" name="Group 23"/>
          <p:cNvGrpSpPr/>
          <p:nvPr/>
        </p:nvGrpSpPr>
        <p:grpSpPr>
          <a:xfrm>
            <a:off x="6442173" y="8031268"/>
            <a:ext cx="5403654" cy="1185711"/>
            <a:chOff x="0" y="0"/>
            <a:chExt cx="7204872" cy="1580948"/>
          </a:xfrm>
        </p:grpSpPr>
        <p:sp>
          <p:nvSpPr>
            <p:cNvPr id="24" name="Freeform 24"/>
            <p:cNvSpPr/>
            <p:nvPr/>
          </p:nvSpPr>
          <p:spPr>
            <a:xfrm>
              <a:off x="0" y="0"/>
              <a:ext cx="7204837" cy="1580896"/>
            </a:xfrm>
            <a:custGeom>
              <a:avLst/>
              <a:gdLst/>
              <a:ahLst/>
              <a:cxnLst/>
              <a:rect l="l" t="t" r="r" b="b"/>
              <a:pathLst>
                <a:path w="7204837" h="1580896">
                  <a:moveTo>
                    <a:pt x="790448" y="0"/>
                  </a:moveTo>
                  <a:lnTo>
                    <a:pt x="6414389" y="0"/>
                  </a:lnTo>
                  <a:cubicBezTo>
                    <a:pt x="6851015" y="0"/>
                    <a:pt x="7204837" y="353949"/>
                    <a:pt x="7204837" y="790448"/>
                  </a:cubicBezTo>
                  <a:cubicBezTo>
                    <a:pt x="7204837" y="1226947"/>
                    <a:pt x="6850888" y="1580896"/>
                    <a:pt x="6414389" y="1580896"/>
                  </a:cubicBezTo>
                  <a:lnTo>
                    <a:pt x="790448" y="1580896"/>
                  </a:lnTo>
                  <a:cubicBezTo>
                    <a:pt x="353949" y="1580896"/>
                    <a:pt x="0" y="1227074"/>
                    <a:pt x="0" y="790448"/>
                  </a:cubicBezTo>
                  <a:cubicBezTo>
                    <a:pt x="0" y="353822"/>
                    <a:pt x="353949" y="0"/>
                    <a:pt x="790448" y="0"/>
                  </a:cubicBezTo>
                  <a:close/>
                </a:path>
              </a:pathLst>
            </a:custGeom>
            <a:solidFill>
              <a:srgbClr val="FFFFFF"/>
            </a:solidFill>
          </p:spPr>
        </p:sp>
      </p:grpSp>
      <p:sp>
        <p:nvSpPr>
          <p:cNvPr id="25" name="TextBox 25"/>
          <p:cNvSpPr txBox="1"/>
          <p:nvPr/>
        </p:nvSpPr>
        <p:spPr>
          <a:xfrm>
            <a:off x="6917310" y="8409811"/>
            <a:ext cx="3792060" cy="381000"/>
          </a:xfrm>
          <a:prstGeom prst="rect">
            <a:avLst/>
          </a:prstGeom>
        </p:spPr>
        <p:txBody>
          <a:bodyPr lIns="0" tIns="0" rIns="0" bIns="0" rtlCol="0" anchor="t">
            <a:spAutoFit/>
          </a:bodyPr>
          <a:lstStyle/>
          <a:p>
            <a:pPr algn="l">
              <a:lnSpc>
                <a:spcPts val="2640"/>
              </a:lnSpc>
            </a:pPr>
            <a:r>
              <a:rPr lang="en-US" sz="2200" b="1">
                <a:solidFill>
                  <a:srgbClr val="000000"/>
                </a:solidFill>
                <a:latin typeface="Arial Bold"/>
                <a:ea typeface="Arial Bold"/>
                <a:cs typeface="Arial Bold"/>
                <a:sym typeface="Arial Bold"/>
              </a:rPr>
              <a:t>Proje Yönetimi Süreçleri </a:t>
            </a:r>
          </a:p>
        </p:txBody>
      </p:sp>
      <p:grpSp>
        <p:nvGrpSpPr>
          <p:cNvPr id="26" name="Group 26"/>
          <p:cNvGrpSpPr/>
          <p:nvPr/>
        </p:nvGrpSpPr>
        <p:grpSpPr>
          <a:xfrm>
            <a:off x="10750206" y="8139818"/>
            <a:ext cx="968613" cy="968613"/>
            <a:chOff x="0" y="0"/>
            <a:chExt cx="1291484" cy="1291484"/>
          </a:xfrm>
        </p:grpSpPr>
        <p:sp>
          <p:nvSpPr>
            <p:cNvPr id="27" name="Freeform 27"/>
            <p:cNvSpPr/>
            <p:nvPr/>
          </p:nvSpPr>
          <p:spPr>
            <a:xfrm>
              <a:off x="0" y="0"/>
              <a:ext cx="1291590" cy="1291590"/>
            </a:xfrm>
            <a:custGeom>
              <a:avLst/>
              <a:gdLst/>
              <a:ahLst/>
              <a:cxnLst/>
              <a:rect l="l" t="t" r="r" b="b"/>
              <a:pathLst>
                <a:path w="1291590" h="1291590">
                  <a:moveTo>
                    <a:pt x="0" y="645795"/>
                  </a:moveTo>
                  <a:cubicBezTo>
                    <a:pt x="0" y="289052"/>
                    <a:pt x="289052" y="0"/>
                    <a:pt x="645795" y="0"/>
                  </a:cubicBezTo>
                  <a:cubicBezTo>
                    <a:pt x="1002538" y="0"/>
                    <a:pt x="1291590" y="289052"/>
                    <a:pt x="1291590" y="645795"/>
                  </a:cubicBezTo>
                  <a:cubicBezTo>
                    <a:pt x="1291590" y="1002538"/>
                    <a:pt x="1002538" y="1291590"/>
                    <a:pt x="645795" y="1291590"/>
                  </a:cubicBezTo>
                  <a:cubicBezTo>
                    <a:pt x="289052" y="1291590"/>
                    <a:pt x="0" y="1002411"/>
                    <a:pt x="0" y="645795"/>
                  </a:cubicBezTo>
                  <a:close/>
                </a:path>
              </a:pathLst>
            </a:custGeom>
            <a:solidFill>
              <a:srgbClr val="E31B29"/>
            </a:solidFill>
          </p:spPr>
        </p:sp>
      </p:grpSp>
      <p:sp>
        <p:nvSpPr>
          <p:cNvPr id="28" name="AutoShape 28"/>
          <p:cNvSpPr/>
          <p:nvPr/>
        </p:nvSpPr>
        <p:spPr>
          <a:xfrm>
            <a:off x="11005161" y="8624124"/>
            <a:ext cx="458703" cy="0"/>
          </a:xfrm>
          <a:prstGeom prst="line">
            <a:avLst/>
          </a:prstGeom>
          <a:ln w="19050" cap="rnd">
            <a:solidFill>
              <a:srgbClr val="FFFFFF"/>
            </a:solidFill>
            <a:prstDash val="solid"/>
            <a:headEnd type="none" w="sm" len="sm"/>
            <a:tailEnd type="arrow" w="med" len="sm"/>
          </a:ln>
        </p:spPr>
      </p:sp>
      <p:grpSp>
        <p:nvGrpSpPr>
          <p:cNvPr id="29" name="Group 29"/>
          <p:cNvGrpSpPr/>
          <p:nvPr/>
        </p:nvGrpSpPr>
        <p:grpSpPr>
          <a:xfrm>
            <a:off x="12115515" y="8031268"/>
            <a:ext cx="5403654" cy="1185711"/>
            <a:chOff x="0" y="0"/>
            <a:chExt cx="7204872" cy="1580948"/>
          </a:xfrm>
        </p:grpSpPr>
        <p:sp>
          <p:nvSpPr>
            <p:cNvPr id="30" name="Freeform 30"/>
            <p:cNvSpPr/>
            <p:nvPr/>
          </p:nvSpPr>
          <p:spPr>
            <a:xfrm>
              <a:off x="0" y="0"/>
              <a:ext cx="7204837" cy="1580896"/>
            </a:xfrm>
            <a:custGeom>
              <a:avLst/>
              <a:gdLst/>
              <a:ahLst/>
              <a:cxnLst/>
              <a:rect l="l" t="t" r="r" b="b"/>
              <a:pathLst>
                <a:path w="7204837" h="1580896">
                  <a:moveTo>
                    <a:pt x="790448" y="0"/>
                  </a:moveTo>
                  <a:lnTo>
                    <a:pt x="6414389" y="0"/>
                  </a:lnTo>
                  <a:cubicBezTo>
                    <a:pt x="6851015" y="0"/>
                    <a:pt x="7204837" y="353949"/>
                    <a:pt x="7204837" y="790448"/>
                  </a:cubicBezTo>
                  <a:cubicBezTo>
                    <a:pt x="7204837" y="1226947"/>
                    <a:pt x="6850888" y="1580896"/>
                    <a:pt x="6414389" y="1580896"/>
                  </a:cubicBezTo>
                  <a:lnTo>
                    <a:pt x="790448" y="1580896"/>
                  </a:lnTo>
                  <a:cubicBezTo>
                    <a:pt x="353949" y="1580896"/>
                    <a:pt x="0" y="1227074"/>
                    <a:pt x="0" y="790448"/>
                  </a:cubicBezTo>
                  <a:cubicBezTo>
                    <a:pt x="0" y="353822"/>
                    <a:pt x="353949" y="0"/>
                    <a:pt x="790448" y="0"/>
                  </a:cubicBezTo>
                  <a:close/>
                </a:path>
              </a:pathLst>
            </a:custGeom>
            <a:solidFill>
              <a:srgbClr val="FFFFFF"/>
            </a:solidFill>
          </p:spPr>
        </p:sp>
      </p:grpSp>
      <p:sp>
        <p:nvSpPr>
          <p:cNvPr id="31" name="TextBox 31"/>
          <p:cNvSpPr txBox="1"/>
          <p:nvPr/>
        </p:nvSpPr>
        <p:spPr>
          <a:xfrm>
            <a:off x="12590652" y="8409811"/>
            <a:ext cx="3792060" cy="381000"/>
          </a:xfrm>
          <a:prstGeom prst="rect">
            <a:avLst/>
          </a:prstGeom>
        </p:spPr>
        <p:txBody>
          <a:bodyPr lIns="0" tIns="0" rIns="0" bIns="0" rtlCol="0" anchor="t">
            <a:spAutoFit/>
          </a:bodyPr>
          <a:lstStyle/>
          <a:p>
            <a:pPr algn="l">
              <a:lnSpc>
                <a:spcPts val="2640"/>
              </a:lnSpc>
            </a:pPr>
            <a:r>
              <a:rPr lang="en-US" sz="2200" b="1">
                <a:solidFill>
                  <a:srgbClr val="000000"/>
                </a:solidFill>
                <a:latin typeface="Arial Bold"/>
                <a:ea typeface="Arial Bold"/>
                <a:cs typeface="Arial Bold"/>
                <a:sym typeface="Arial Bold"/>
              </a:rPr>
              <a:t>Planlama</a:t>
            </a:r>
          </a:p>
        </p:txBody>
      </p:sp>
      <p:grpSp>
        <p:nvGrpSpPr>
          <p:cNvPr id="32" name="Group 32"/>
          <p:cNvGrpSpPr/>
          <p:nvPr/>
        </p:nvGrpSpPr>
        <p:grpSpPr>
          <a:xfrm>
            <a:off x="16423548" y="8139818"/>
            <a:ext cx="968613" cy="968613"/>
            <a:chOff x="0" y="0"/>
            <a:chExt cx="1291484" cy="1291484"/>
          </a:xfrm>
        </p:grpSpPr>
        <p:sp>
          <p:nvSpPr>
            <p:cNvPr id="33" name="Freeform 33"/>
            <p:cNvSpPr/>
            <p:nvPr/>
          </p:nvSpPr>
          <p:spPr>
            <a:xfrm>
              <a:off x="0" y="0"/>
              <a:ext cx="1291590" cy="1291590"/>
            </a:xfrm>
            <a:custGeom>
              <a:avLst/>
              <a:gdLst/>
              <a:ahLst/>
              <a:cxnLst/>
              <a:rect l="l" t="t" r="r" b="b"/>
              <a:pathLst>
                <a:path w="1291590" h="1291590">
                  <a:moveTo>
                    <a:pt x="0" y="645795"/>
                  </a:moveTo>
                  <a:cubicBezTo>
                    <a:pt x="0" y="289052"/>
                    <a:pt x="289052" y="0"/>
                    <a:pt x="645795" y="0"/>
                  </a:cubicBezTo>
                  <a:cubicBezTo>
                    <a:pt x="1002538" y="0"/>
                    <a:pt x="1291590" y="289052"/>
                    <a:pt x="1291590" y="645795"/>
                  </a:cubicBezTo>
                  <a:cubicBezTo>
                    <a:pt x="1291590" y="1002538"/>
                    <a:pt x="1002538" y="1291590"/>
                    <a:pt x="645795" y="1291590"/>
                  </a:cubicBezTo>
                  <a:cubicBezTo>
                    <a:pt x="289052" y="1291590"/>
                    <a:pt x="0" y="1002411"/>
                    <a:pt x="0" y="645795"/>
                  </a:cubicBezTo>
                  <a:close/>
                </a:path>
              </a:pathLst>
            </a:custGeom>
            <a:solidFill>
              <a:srgbClr val="E31B29"/>
            </a:solidFill>
          </p:spPr>
        </p:sp>
      </p:grpSp>
      <p:sp>
        <p:nvSpPr>
          <p:cNvPr id="34" name="AutoShape 34"/>
          <p:cNvSpPr/>
          <p:nvPr/>
        </p:nvSpPr>
        <p:spPr>
          <a:xfrm>
            <a:off x="16678503" y="8624124"/>
            <a:ext cx="458703" cy="0"/>
          </a:xfrm>
          <a:prstGeom prst="line">
            <a:avLst/>
          </a:prstGeom>
          <a:ln w="19050" cap="rnd">
            <a:solidFill>
              <a:srgbClr val="FFFFFF"/>
            </a:solidFill>
            <a:prstDash val="solid"/>
            <a:headEnd type="none" w="sm" len="sm"/>
            <a:tailEnd type="arrow" w="med" len="sm"/>
          </a:ln>
        </p:spPr>
      </p:sp>
      <p:sp>
        <p:nvSpPr>
          <p:cNvPr id="35" name="TextBox 35"/>
          <p:cNvSpPr txBox="1"/>
          <p:nvPr/>
        </p:nvSpPr>
        <p:spPr>
          <a:xfrm>
            <a:off x="2837568" y="2468880"/>
            <a:ext cx="12612866" cy="750570"/>
          </a:xfrm>
          <a:prstGeom prst="rect">
            <a:avLst/>
          </a:prstGeom>
        </p:spPr>
        <p:txBody>
          <a:bodyPr lIns="0" tIns="0" rIns="0" bIns="0" rtlCol="0" anchor="t">
            <a:spAutoFit/>
          </a:bodyPr>
          <a:lstStyle/>
          <a:p>
            <a:pPr algn="ctr">
              <a:lnSpc>
                <a:spcPts val="2970"/>
              </a:lnSpc>
            </a:pPr>
            <a:r>
              <a:rPr lang="en-US" sz="1650">
                <a:solidFill>
                  <a:srgbClr val="595959"/>
                </a:solidFill>
                <a:latin typeface="Arial"/>
                <a:ea typeface="Arial"/>
                <a:cs typeface="Arial"/>
                <a:sym typeface="Arial"/>
              </a:rPr>
              <a:t>İçeriklerinizi düz bir metin yerine maddelere ayırmanız daha verimli ve faydalı olacaktır. Bu metin alanından konuyla ilgili en önemli noktaları aşağıdaki alanda öne çıkarabilirsiniz.</a:t>
            </a:r>
          </a:p>
        </p:txBody>
      </p:sp>
      <p:grpSp>
        <p:nvGrpSpPr>
          <p:cNvPr id="36" name="Group 36"/>
          <p:cNvGrpSpPr/>
          <p:nvPr/>
        </p:nvGrpSpPr>
        <p:grpSpPr>
          <a:xfrm>
            <a:off x="17442762" y="9468751"/>
            <a:ext cx="845238" cy="818249"/>
            <a:chOff x="0" y="0"/>
            <a:chExt cx="4526015" cy="4381496"/>
          </a:xfrm>
        </p:grpSpPr>
        <p:sp>
          <p:nvSpPr>
            <p:cNvPr id="37" name="Freeform 37"/>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F2F2F2"/>
            </a:solidFill>
          </p:spPr>
        </p:sp>
      </p:grpSp>
      <p:sp>
        <p:nvSpPr>
          <p:cNvPr id="38" name="TextBox 38"/>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DC0031"/>
                </a:solidFill>
                <a:latin typeface="Arial Bold"/>
                <a:ea typeface="Arial Bold"/>
                <a:cs typeface="Arial Bold"/>
                <a:sym typeface="Arial Bold"/>
              </a:rPr>
              <a:t>S</a:t>
            </a:r>
          </a:p>
        </p:txBody>
      </p:sp>
      <p:sp>
        <p:nvSpPr>
          <p:cNvPr id="39" name="Freeform 39"/>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2"/>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grpSp>
        <p:nvGrpSpPr>
          <p:cNvPr id="2" name="Group 2"/>
          <p:cNvGrpSpPr/>
          <p:nvPr/>
        </p:nvGrpSpPr>
        <p:grpSpPr>
          <a:xfrm>
            <a:off x="9406308" y="5359008"/>
            <a:ext cx="3802159" cy="3827560"/>
            <a:chOff x="0" y="0"/>
            <a:chExt cx="5594168" cy="5631540"/>
          </a:xfrm>
        </p:grpSpPr>
        <p:sp>
          <p:nvSpPr>
            <p:cNvPr id="3" name="Freeform 3"/>
            <p:cNvSpPr/>
            <p:nvPr/>
          </p:nvSpPr>
          <p:spPr>
            <a:xfrm>
              <a:off x="0" y="0"/>
              <a:ext cx="5594223" cy="5631561"/>
            </a:xfrm>
            <a:custGeom>
              <a:avLst/>
              <a:gdLst/>
              <a:ahLst/>
              <a:cxnLst/>
              <a:rect l="l" t="t" r="r" b="b"/>
              <a:pathLst>
                <a:path w="5594223" h="5631561">
                  <a:moveTo>
                    <a:pt x="0" y="0"/>
                  </a:moveTo>
                  <a:lnTo>
                    <a:pt x="5594223" y="0"/>
                  </a:lnTo>
                  <a:lnTo>
                    <a:pt x="5594223" y="5631561"/>
                  </a:lnTo>
                  <a:lnTo>
                    <a:pt x="0" y="5631561"/>
                  </a:lnTo>
                  <a:close/>
                </a:path>
              </a:pathLst>
            </a:custGeom>
            <a:solidFill>
              <a:srgbClr val="E31B29"/>
            </a:solidFill>
          </p:spPr>
        </p:sp>
      </p:grpSp>
      <p:grpSp>
        <p:nvGrpSpPr>
          <p:cNvPr id="4" name="Group 4"/>
          <p:cNvGrpSpPr/>
          <p:nvPr/>
        </p:nvGrpSpPr>
        <p:grpSpPr>
          <a:xfrm>
            <a:off x="13598868" y="1205906"/>
            <a:ext cx="3802159" cy="3827560"/>
            <a:chOff x="0" y="0"/>
            <a:chExt cx="5594168" cy="5631540"/>
          </a:xfrm>
        </p:grpSpPr>
        <p:sp>
          <p:nvSpPr>
            <p:cNvPr id="5" name="Freeform 5"/>
            <p:cNvSpPr/>
            <p:nvPr/>
          </p:nvSpPr>
          <p:spPr>
            <a:xfrm>
              <a:off x="0" y="0"/>
              <a:ext cx="5594223" cy="5631561"/>
            </a:xfrm>
            <a:custGeom>
              <a:avLst/>
              <a:gdLst/>
              <a:ahLst/>
              <a:cxnLst/>
              <a:rect l="l" t="t" r="r" b="b"/>
              <a:pathLst>
                <a:path w="5594223" h="5631561">
                  <a:moveTo>
                    <a:pt x="0" y="0"/>
                  </a:moveTo>
                  <a:lnTo>
                    <a:pt x="5594223" y="0"/>
                  </a:lnTo>
                  <a:lnTo>
                    <a:pt x="5594223" y="5631561"/>
                  </a:lnTo>
                  <a:lnTo>
                    <a:pt x="0" y="5631561"/>
                  </a:lnTo>
                  <a:close/>
                </a:path>
              </a:pathLst>
            </a:custGeom>
            <a:solidFill>
              <a:srgbClr val="E31B29"/>
            </a:solidFill>
          </p:spPr>
        </p:sp>
      </p:grpSp>
      <p:grpSp>
        <p:nvGrpSpPr>
          <p:cNvPr id="6" name="Group 6"/>
          <p:cNvGrpSpPr/>
          <p:nvPr/>
        </p:nvGrpSpPr>
        <p:grpSpPr>
          <a:xfrm>
            <a:off x="17442762" y="9468751"/>
            <a:ext cx="845238" cy="818249"/>
            <a:chOff x="0" y="0"/>
            <a:chExt cx="4526015" cy="4381496"/>
          </a:xfrm>
        </p:grpSpPr>
        <p:sp>
          <p:nvSpPr>
            <p:cNvPr id="7" name="Freeform 7"/>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grpSp>
        <p:nvGrpSpPr>
          <p:cNvPr id="8" name="Group 8"/>
          <p:cNvGrpSpPr/>
          <p:nvPr/>
        </p:nvGrpSpPr>
        <p:grpSpPr>
          <a:xfrm>
            <a:off x="9406308" y="1205906"/>
            <a:ext cx="3827560" cy="382756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38424" r="-38424"/>
              </a:stretch>
            </a:blipFill>
          </p:spPr>
        </p:sp>
      </p:grpSp>
      <p:grpSp>
        <p:nvGrpSpPr>
          <p:cNvPr id="10" name="Group 10"/>
          <p:cNvGrpSpPr/>
          <p:nvPr/>
        </p:nvGrpSpPr>
        <p:grpSpPr>
          <a:xfrm>
            <a:off x="13573468" y="5359008"/>
            <a:ext cx="3827560" cy="382756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25136" r="-25136"/>
              </a:stretch>
            </a:blipFill>
          </p:spPr>
        </p:sp>
      </p:grpSp>
      <p:grpSp>
        <p:nvGrpSpPr>
          <p:cNvPr id="12" name="Group 12"/>
          <p:cNvGrpSpPr/>
          <p:nvPr/>
        </p:nvGrpSpPr>
        <p:grpSpPr>
          <a:xfrm>
            <a:off x="13573468" y="1205906"/>
            <a:ext cx="3827560" cy="3827560"/>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38709" r="-38709"/>
              </a:stretch>
            </a:blipFill>
          </p:spPr>
        </p:sp>
      </p:grpSp>
      <p:grpSp>
        <p:nvGrpSpPr>
          <p:cNvPr id="14" name="Group 14"/>
          <p:cNvGrpSpPr/>
          <p:nvPr/>
        </p:nvGrpSpPr>
        <p:grpSpPr>
          <a:xfrm>
            <a:off x="9406308" y="5359008"/>
            <a:ext cx="3827560" cy="3827560"/>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l="-38424" r="-38424"/>
              </a:stretch>
            </a:blipFill>
          </p:spPr>
        </p:sp>
      </p:grpSp>
      <p:sp>
        <p:nvSpPr>
          <p:cNvPr id="16" name="TextBox 16"/>
          <p:cNvSpPr txBox="1"/>
          <p:nvPr/>
        </p:nvSpPr>
        <p:spPr>
          <a:xfrm>
            <a:off x="13472876" y="8016293"/>
            <a:ext cx="4054144" cy="381000"/>
          </a:xfrm>
          <a:prstGeom prst="rect">
            <a:avLst/>
          </a:prstGeom>
        </p:spPr>
        <p:txBody>
          <a:bodyPr lIns="0" tIns="0" rIns="0" bIns="0" rtlCol="0" anchor="t">
            <a:spAutoFit/>
          </a:bodyPr>
          <a:lstStyle/>
          <a:p>
            <a:pPr algn="ctr">
              <a:lnSpc>
                <a:spcPts val="2609"/>
              </a:lnSpc>
            </a:pPr>
            <a:r>
              <a:rPr lang="en-US" sz="2174" b="1">
                <a:solidFill>
                  <a:srgbClr val="F2F2F2"/>
                </a:solidFill>
                <a:latin typeface="Arial Bold"/>
                <a:ea typeface="Arial Bold"/>
                <a:cs typeface="Arial Bold"/>
                <a:sym typeface="Arial Bold"/>
              </a:rPr>
              <a:t>Alt başlık</a:t>
            </a:r>
          </a:p>
        </p:txBody>
      </p:sp>
      <p:sp>
        <p:nvSpPr>
          <p:cNvPr id="17" name="TextBox 17"/>
          <p:cNvSpPr txBox="1"/>
          <p:nvPr/>
        </p:nvSpPr>
        <p:spPr>
          <a:xfrm>
            <a:off x="9280316" y="3883907"/>
            <a:ext cx="4054144" cy="381000"/>
          </a:xfrm>
          <a:prstGeom prst="rect">
            <a:avLst/>
          </a:prstGeom>
        </p:spPr>
        <p:txBody>
          <a:bodyPr lIns="0" tIns="0" rIns="0" bIns="0" rtlCol="0" anchor="t">
            <a:spAutoFit/>
          </a:bodyPr>
          <a:lstStyle/>
          <a:p>
            <a:pPr algn="ctr">
              <a:lnSpc>
                <a:spcPts val="2609"/>
              </a:lnSpc>
            </a:pPr>
            <a:r>
              <a:rPr lang="en-US" sz="2174" b="1">
                <a:solidFill>
                  <a:srgbClr val="F2F2F2"/>
                </a:solidFill>
                <a:latin typeface="Arial Bold"/>
                <a:ea typeface="Arial Bold"/>
                <a:cs typeface="Arial Bold"/>
                <a:sym typeface="Arial Bold"/>
              </a:rPr>
              <a:t>Alt başlık</a:t>
            </a:r>
          </a:p>
        </p:txBody>
      </p:sp>
      <p:sp>
        <p:nvSpPr>
          <p:cNvPr id="18" name="TextBox 18"/>
          <p:cNvSpPr txBox="1"/>
          <p:nvPr/>
        </p:nvSpPr>
        <p:spPr>
          <a:xfrm>
            <a:off x="9280316" y="8016293"/>
            <a:ext cx="4054144" cy="381000"/>
          </a:xfrm>
          <a:prstGeom prst="rect">
            <a:avLst/>
          </a:prstGeom>
        </p:spPr>
        <p:txBody>
          <a:bodyPr lIns="0" tIns="0" rIns="0" bIns="0" rtlCol="0" anchor="t">
            <a:spAutoFit/>
          </a:bodyPr>
          <a:lstStyle/>
          <a:p>
            <a:pPr algn="ctr">
              <a:lnSpc>
                <a:spcPts val="2609"/>
              </a:lnSpc>
            </a:pPr>
            <a:r>
              <a:rPr lang="en-US" sz="2174" b="1">
                <a:solidFill>
                  <a:srgbClr val="F2F2F2"/>
                </a:solidFill>
                <a:latin typeface="Arial Bold"/>
                <a:ea typeface="Arial Bold"/>
                <a:cs typeface="Arial Bold"/>
                <a:sym typeface="Arial Bold"/>
              </a:rPr>
              <a:t>Alt başlık</a:t>
            </a:r>
          </a:p>
        </p:txBody>
      </p:sp>
      <p:sp>
        <p:nvSpPr>
          <p:cNvPr id="19" name="TextBox 19"/>
          <p:cNvSpPr txBox="1"/>
          <p:nvPr/>
        </p:nvSpPr>
        <p:spPr>
          <a:xfrm>
            <a:off x="13472876" y="3883907"/>
            <a:ext cx="4054144" cy="381000"/>
          </a:xfrm>
          <a:prstGeom prst="rect">
            <a:avLst/>
          </a:prstGeom>
        </p:spPr>
        <p:txBody>
          <a:bodyPr lIns="0" tIns="0" rIns="0" bIns="0" rtlCol="0" anchor="t">
            <a:spAutoFit/>
          </a:bodyPr>
          <a:lstStyle/>
          <a:p>
            <a:pPr algn="ctr">
              <a:lnSpc>
                <a:spcPts val="2609"/>
              </a:lnSpc>
            </a:pPr>
            <a:r>
              <a:rPr lang="en-US" sz="2174" b="1">
                <a:solidFill>
                  <a:srgbClr val="F2F2F2"/>
                </a:solidFill>
                <a:latin typeface="Arial Bold"/>
                <a:ea typeface="Arial Bold"/>
                <a:cs typeface="Arial Bold"/>
                <a:sym typeface="Arial Bold"/>
              </a:rPr>
              <a:t>Alt başlık</a:t>
            </a:r>
          </a:p>
        </p:txBody>
      </p:sp>
      <p:sp>
        <p:nvSpPr>
          <p:cNvPr id="20" name="TextBox 20"/>
          <p:cNvSpPr txBox="1"/>
          <p:nvPr/>
        </p:nvSpPr>
        <p:spPr>
          <a:xfrm>
            <a:off x="9280316" y="8500994"/>
            <a:ext cx="4054144" cy="285750"/>
          </a:xfrm>
          <a:prstGeom prst="rect">
            <a:avLst/>
          </a:prstGeom>
        </p:spPr>
        <p:txBody>
          <a:bodyPr lIns="0" tIns="0" rIns="0" bIns="0" rtlCol="0" anchor="t">
            <a:spAutoFit/>
          </a:bodyPr>
          <a:lstStyle/>
          <a:p>
            <a:pPr algn="ctr">
              <a:lnSpc>
                <a:spcPts val="1957"/>
              </a:lnSpc>
            </a:pPr>
            <a:r>
              <a:rPr lang="en-US" sz="1631">
                <a:solidFill>
                  <a:srgbClr val="F2F2F2"/>
                </a:solidFill>
                <a:latin typeface="Arial"/>
                <a:ea typeface="Arial"/>
                <a:cs typeface="Arial"/>
                <a:sym typeface="Arial"/>
              </a:rPr>
              <a:t>Metin alanı</a:t>
            </a:r>
          </a:p>
        </p:txBody>
      </p:sp>
      <p:sp>
        <p:nvSpPr>
          <p:cNvPr id="21" name="TextBox 21"/>
          <p:cNvSpPr txBox="1"/>
          <p:nvPr/>
        </p:nvSpPr>
        <p:spPr>
          <a:xfrm>
            <a:off x="13472876" y="8495549"/>
            <a:ext cx="4054144" cy="285750"/>
          </a:xfrm>
          <a:prstGeom prst="rect">
            <a:avLst/>
          </a:prstGeom>
        </p:spPr>
        <p:txBody>
          <a:bodyPr lIns="0" tIns="0" rIns="0" bIns="0" rtlCol="0" anchor="t">
            <a:spAutoFit/>
          </a:bodyPr>
          <a:lstStyle/>
          <a:p>
            <a:pPr algn="ctr">
              <a:lnSpc>
                <a:spcPts val="1957"/>
              </a:lnSpc>
            </a:pPr>
            <a:r>
              <a:rPr lang="en-US" sz="1631">
                <a:solidFill>
                  <a:srgbClr val="F2F2F2"/>
                </a:solidFill>
                <a:latin typeface="Arial"/>
                <a:ea typeface="Arial"/>
                <a:cs typeface="Arial"/>
                <a:sym typeface="Arial"/>
              </a:rPr>
              <a:t>Metin alanı</a:t>
            </a:r>
          </a:p>
        </p:txBody>
      </p:sp>
      <p:sp>
        <p:nvSpPr>
          <p:cNvPr id="22" name="TextBox 22"/>
          <p:cNvSpPr txBox="1"/>
          <p:nvPr/>
        </p:nvSpPr>
        <p:spPr>
          <a:xfrm>
            <a:off x="9280316" y="4363164"/>
            <a:ext cx="4054144" cy="285750"/>
          </a:xfrm>
          <a:prstGeom prst="rect">
            <a:avLst/>
          </a:prstGeom>
        </p:spPr>
        <p:txBody>
          <a:bodyPr lIns="0" tIns="0" rIns="0" bIns="0" rtlCol="0" anchor="t">
            <a:spAutoFit/>
          </a:bodyPr>
          <a:lstStyle/>
          <a:p>
            <a:pPr algn="ctr">
              <a:lnSpc>
                <a:spcPts val="1957"/>
              </a:lnSpc>
            </a:pPr>
            <a:r>
              <a:rPr lang="en-US" sz="1631">
                <a:solidFill>
                  <a:srgbClr val="F2F2F2"/>
                </a:solidFill>
                <a:latin typeface="Arial"/>
                <a:ea typeface="Arial"/>
                <a:cs typeface="Arial"/>
                <a:sym typeface="Arial"/>
              </a:rPr>
              <a:t>Metin alanı</a:t>
            </a:r>
          </a:p>
        </p:txBody>
      </p:sp>
      <p:sp>
        <p:nvSpPr>
          <p:cNvPr id="23" name="TextBox 23"/>
          <p:cNvSpPr txBox="1"/>
          <p:nvPr/>
        </p:nvSpPr>
        <p:spPr>
          <a:xfrm>
            <a:off x="13472876" y="4371027"/>
            <a:ext cx="4054144" cy="285750"/>
          </a:xfrm>
          <a:prstGeom prst="rect">
            <a:avLst/>
          </a:prstGeom>
        </p:spPr>
        <p:txBody>
          <a:bodyPr lIns="0" tIns="0" rIns="0" bIns="0" rtlCol="0" anchor="t">
            <a:spAutoFit/>
          </a:bodyPr>
          <a:lstStyle/>
          <a:p>
            <a:pPr algn="ctr">
              <a:lnSpc>
                <a:spcPts val="1957"/>
              </a:lnSpc>
            </a:pPr>
            <a:r>
              <a:rPr lang="en-US" sz="1631">
                <a:solidFill>
                  <a:srgbClr val="F2F2F2"/>
                </a:solidFill>
                <a:latin typeface="Arial"/>
                <a:ea typeface="Arial"/>
                <a:cs typeface="Arial"/>
                <a:sym typeface="Arial"/>
              </a:rPr>
              <a:t>Metin alanı</a:t>
            </a:r>
          </a:p>
        </p:txBody>
      </p:sp>
      <p:sp>
        <p:nvSpPr>
          <p:cNvPr id="24" name="TextBox 24"/>
          <p:cNvSpPr txBox="1"/>
          <p:nvPr/>
        </p:nvSpPr>
        <p:spPr>
          <a:xfrm>
            <a:off x="1131062" y="3043476"/>
            <a:ext cx="6414610" cy="1038225"/>
          </a:xfrm>
          <a:prstGeom prst="rect">
            <a:avLst/>
          </a:prstGeom>
        </p:spPr>
        <p:txBody>
          <a:bodyPr lIns="0" tIns="0" rIns="0" bIns="0" rtlCol="0" anchor="t">
            <a:spAutoFit/>
          </a:bodyPr>
          <a:lstStyle/>
          <a:p>
            <a:pPr algn="l">
              <a:lnSpc>
                <a:spcPts val="7200"/>
              </a:lnSpc>
            </a:pPr>
            <a:r>
              <a:rPr lang="en-US" sz="6000" b="1">
                <a:solidFill>
                  <a:srgbClr val="000000"/>
                </a:solidFill>
                <a:latin typeface="Arial Bold"/>
                <a:ea typeface="Arial Bold"/>
                <a:cs typeface="Arial Bold"/>
                <a:sym typeface="Arial Bold"/>
              </a:rPr>
              <a:t>Başlık</a:t>
            </a:r>
          </a:p>
        </p:txBody>
      </p:sp>
      <p:sp>
        <p:nvSpPr>
          <p:cNvPr id="25" name="TextBox 25"/>
          <p:cNvSpPr txBox="1"/>
          <p:nvPr/>
        </p:nvSpPr>
        <p:spPr>
          <a:xfrm>
            <a:off x="1131062" y="4297904"/>
            <a:ext cx="6414610" cy="379095"/>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Birden çok görseliniz olan konularda bu sayfayı kullanabilirsiniz.</a:t>
            </a:r>
          </a:p>
        </p:txBody>
      </p:sp>
      <p:sp>
        <p:nvSpPr>
          <p:cNvPr id="26" name="TextBox 26"/>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sp>
        <p:nvSpPr>
          <p:cNvPr id="27" name="Freeform 27"/>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6"/>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pic>
        <p:nvPicPr>
          <p:cNvPr id="17" name="Resim 16">
            <a:extLst>
              <a:ext uri="{FF2B5EF4-FFF2-40B4-BE49-F238E27FC236}">
                <a16:creationId xmlns:a16="http://schemas.microsoft.com/office/drawing/2014/main" id="{46A4D7BD-DAF9-8760-D51D-23E9942D110E}"/>
              </a:ext>
            </a:extLst>
          </p:cNvPr>
          <p:cNvPicPr>
            <a:picLocks noChangeAspect="1"/>
          </p:cNvPicPr>
          <p:nvPr/>
        </p:nvPicPr>
        <p:blipFill rotWithShape="1">
          <a:blip r:embed="rId2">
            <a:extLst>
              <a:ext uri="{28A0092B-C50C-407E-A947-70E740481C1C}">
                <a14:useLocalDpi xmlns:a14="http://schemas.microsoft.com/office/drawing/2010/main" val="0"/>
              </a:ext>
            </a:extLst>
          </a:blip>
          <a:srcRect l="5299" r="28788"/>
          <a:stretch/>
        </p:blipFill>
        <p:spPr>
          <a:xfrm>
            <a:off x="8131710" y="0"/>
            <a:ext cx="10156290" cy="10287000"/>
          </a:xfrm>
          <a:prstGeom prst="rect">
            <a:avLst/>
          </a:prstGeom>
        </p:spPr>
      </p:pic>
      <p:grpSp>
        <p:nvGrpSpPr>
          <p:cNvPr id="4" name="Group 4"/>
          <p:cNvGrpSpPr/>
          <p:nvPr/>
        </p:nvGrpSpPr>
        <p:grpSpPr>
          <a:xfrm>
            <a:off x="8131710" y="1461353"/>
            <a:ext cx="5476333" cy="2830363"/>
            <a:chOff x="0" y="0"/>
            <a:chExt cx="7301778" cy="3773818"/>
          </a:xfrm>
        </p:grpSpPr>
        <p:sp>
          <p:nvSpPr>
            <p:cNvPr id="5" name="Freeform 5"/>
            <p:cNvSpPr/>
            <p:nvPr/>
          </p:nvSpPr>
          <p:spPr>
            <a:xfrm>
              <a:off x="0" y="0"/>
              <a:ext cx="7301757" cy="3773818"/>
            </a:xfrm>
            <a:custGeom>
              <a:avLst/>
              <a:gdLst/>
              <a:ahLst/>
              <a:cxnLst/>
              <a:rect l="l" t="t" r="r" b="b"/>
              <a:pathLst>
                <a:path w="7301757" h="3773818">
                  <a:moveTo>
                    <a:pt x="0" y="0"/>
                  </a:moveTo>
                  <a:lnTo>
                    <a:pt x="7301757" y="0"/>
                  </a:lnTo>
                  <a:lnTo>
                    <a:pt x="7301757" y="3773818"/>
                  </a:lnTo>
                  <a:lnTo>
                    <a:pt x="0" y="3773818"/>
                  </a:lnTo>
                  <a:close/>
                </a:path>
              </a:pathLst>
            </a:custGeom>
            <a:solidFill>
              <a:srgbClr val="E31B29"/>
            </a:solidFill>
          </p:spPr>
        </p:sp>
      </p:grpSp>
      <p:grpSp>
        <p:nvGrpSpPr>
          <p:cNvPr id="6" name="Group 6"/>
          <p:cNvGrpSpPr/>
          <p:nvPr/>
        </p:nvGrpSpPr>
        <p:grpSpPr>
          <a:xfrm>
            <a:off x="17442762" y="9468751"/>
            <a:ext cx="845238" cy="818249"/>
            <a:chOff x="0" y="0"/>
            <a:chExt cx="4526015" cy="4381496"/>
          </a:xfrm>
        </p:grpSpPr>
        <p:sp>
          <p:nvSpPr>
            <p:cNvPr id="7" name="Freeform 7"/>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sp>
        <p:nvSpPr>
          <p:cNvPr id="8" name="Freeform 8"/>
          <p:cNvSpPr/>
          <p:nvPr/>
        </p:nvSpPr>
        <p:spPr>
          <a:xfrm>
            <a:off x="15793577" y="273472"/>
            <a:ext cx="1651160" cy="542819"/>
          </a:xfrm>
          <a:custGeom>
            <a:avLst/>
            <a:gdLst/>
            <a:ahLst/>
            <a:cxnLst/>
            <a:rect l="l" t="t" r="r" b="b"/>
            <a:pathLst>
              <a:path w="1651160" h="542819">
                <a:moveTo>
                  <a:pt x="0" y="0"/>
                </a:moveTo>
                <a:lnTo>
                  <a:pt x="1651160" y="0"/>
                </a:lnTo>
                <a:lnTo>
                  <a:pt x="1651160" y="542819"/>
                </a:lnTo>
                <a:lnTo>
                  <a:pt x="0" y="542819"/>
                </a:lnTo>
                <a:lnTo>
                  <a:pt x="0" y="0"/>
                </a:lnTo>
                <a:close/>
              </a:path>
            </a:pathLst>
          </a:custGeom>
          <a:blipFill>
            <a:blip r:embed="rId3"/>
            <a:stretch>
              <a:fillRect/>
            </a:stretch>
          </a:blipFill>
        </p:spPr>
      </p:sp>
      <p:sp>
        <p:nvSpPr>
          <p:cNvPr id="9" name="TextBox 9"/>
          <p:cNvSpPr txBox="1"/>
          <p:nvPr/>
        </p:nvSpPr>
        <p:spPr>
          <a:xfrm>
            <a:off x="801207" y="2369242"/>
            <a:ext cx="6342424" cy="781050"/>
          </a:xfrm>
          <a:prstGeom prst="rect">
            <a:avLst/>
          </a:prstGeom>
        </p:spPr>
        <p:txBody>
          <a:bodyPr lIns="0" tIns="0" rIns="0" bIns="0" rtlCol="0" anchor="t">
            <a:spAutoFit/>
          </a:bodyPr>
          <a:lstStyle/>
          <a:p>
            <a:pPr algn="l">
              <a:lnSpc>
                <a:spcPts val="5400"/>
              </a:lnSpc>
            </a:pPr>
            <a:r>
              <a:rPr lang="en-US" sz="4500" b="1">
                <a:solidFill>
                  <a:srgbClr val="000000"/>
                </a:solidFill>
                <a:latin typeface="Arial Bold"/>
                <a:ea typeface="Arial Bold"/>
                <a:cs typeface="Arial Bold"/>
                <a:sym typeface="Arial Bold"/>
              </a:rPr>
              <a:t>Başlık alan</a:t>
            </a:r>
          </a:p>
        </p:txBody>
      </p:sp>
      <p:sp>
        <p:nvSpPr>
          <p:cNvPr id="10" name="TextBox 10"/>
          <p:cNvSpPr txBox="1"/>
          <p:nvPr/>
        </p:nvSpPr>
        <p:spPr>
          <a:xfrm>
            <a:off x="802941" y="3492468"/>
            <a:ext cx="6342424" cy="1122045"/>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İçerik metinlerinizi bu alana yazınız. Daha fazla yazı alanına ihtiyaç duyarsanız temanın size uygun olan diğer sayfalarından seçim yapınız.</a:t>
            </a:r>
          </a:p>
        </p:txBody>
      </p:sp>
      <p:sp>
        <p:nvSpPr>
          <p:cNvPr id="11" name="TextBox 11"/>
          <p:cNvSpPr txBox="1"/>
          <p:nvPr/>
        </p:nvSpPr>
        <p:spPr>
          <a:xfrm>
            <a:off x="801207" y="5138488"/>
            <a:ext cx="5582246" cy="1122045"/>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İçerik metinlerinizi bu alana yazınız. Daha fazla yazı alanına ihtiyaç duyarsanız temanın size uygun olan diğer sayfalarından seçim yapınız.</a:t>
            </a:r>
          </a:p>
        </p:txBody>
      </p:sp>
      <p:sp>
        <p:nvSpPr>
          <p:cNvPr id="12" name="TextBox 12"/>
          <p:cNvSpPr txBox="1"/>
          <p:nvPr/>
        </p:nvSpPr>
        <p:spPr>
          <a:xfrm>
            <a:off x="10097860" y="1866900"/>
            <a:ext cx="1544035" cy="819150"/>
          </a:xfrm>
          <a:prstGeom prst="rect">
            <a:avLst/>
          </a:prstGeom>
        </p:spPr>
        <p:txBody>
          <a:bodyPr lIns="0" tIns="0" rIns="0" bIns="0" rtlCol="0" anchor="t">
            <a:spAutoFit/>
          </a:bodyPr>
          <a:lstStyle/>
          <a:p>
            <a:pPr algn="ctr">
              <a:lnSpc>
                <a:spcPts val="5759"/>
              </a:lnSpc>
            </a:pPr>
            <a:r>
              <a:rPr lang="en-US" sz="4800" b="1" dirty="0">
                <a:solidFill>
                  <a:srgbClr val="FFFFFF"/>
                </a:solidFill>
                <a:latin typeface="Arial Bold"/>
                <a:ea typeface="Arial Bold"/>
                <a:cs typeface="Arial Bold"/>
                <a:sym typeface="Arial Bold"/>
              </a:rPr>
              <a:t>90%</a:t>
            </a:r>
          </a:p>
        </p:txBody>
      </p:sp>
      <p:sp>
        <p:nvSpPr>
          <p:cNvPr id="13" name="TextBox 13"/>
          <p:cNvSpPr txBox="1"/>
          <p:nvPr/>
        </p:nvSpPr>
        <p:spPr>
          <a:xfrm>
            <a:off x="9178569" y="2653851"/>
            <a:ext cx="3382617" cy="361950"/>
          </a:xfrm>
          <a:prstGeom prst="rect">
            <a:avLst/>
          </a:prstGeom>
        </p:spPr>
        <p:txBody>
          <a:bodyPr lIns="0" tIns="0" rIns="0" bIns="0" rtlCol="0" anchor="t">
            <a:spAutoFit/>
          </a:bodyPr>
          <a:lstStyle/>
          <a:p>
            <a:pPr algn="ctr">
              <a:lnSpc>
                <a:spcPts val="2520"/>
              </a:lnSpc>
            </a:pPr>
            <a:r>
              <a:rPr lang="en-US" sz="2100" b="1">
                <a:solidFill>
                  <a:srgbClr val="FFFFFF"/>
                </a:solidFill>
                <a:latin typeface="Arial Bold"/>
                <a:ea typeface="Arial Bold"/>
                <a:cs typeface="Arial Bold"/>
                <a:sym typeface="Arial Bold"/>
              </a:rPr>
              <a:t>PROJE ADI</a:t>
            </a:r>
          </a:p>
        </p:txBody>
      </p:sp>
      <p:sp>
        <p:nvSpPr>
          <p:cNvPr id="14" name="TextBox 14"/>
          <p:cNvSpPr txBox="1"/>
          <p:nvPr/>
        </p:nvSpPr>
        <p:spPr>
          <a:xfrm>
            <a:off x="8362139" y="3081227"/>
            <a:ext cx="5015477" cy="750570"/>
          </a:xfrm>
          <a:prstGeom prst="rect">
            <a:avLst/>
          </a:prstGeom>
        </p:spPr>
        <p:txBody>
          <a:bodyPr lIns="0" tIns="0" rIns="0" bIns="0" rtlCol="0" anchor="t">
            <a:spAutoFit/>
          </a:bodyPr>
          <a:lstStyle/>
          <a:p>
            <a:pPr algn="ctr">
              <a:lnSpc>
                <a:spcPts val="2970"/>
              </a:lnSpc>
            </a:pPr>
            <a:r>
              <a:rPr lang="en-US" sz="1650">
                <a:solidFill>
                  <a:srgbClr val="F9F8F3"/>
                </a:solidFill>
                <a:latin typeface="Arial"/>
                <a:ea typeface="Arial"/>
                <a:cs typeface="Arial"/>
                <a:sym typeface="Arial"/>
              </a:rPr>
              <a:t>Projenizin en önemli aşamaları için bu şablonu kullanabilirsiniz.</a:t>
            </a:r>
          </a:p>
        </p:txBody>
      </p:sp>
      <p:sp>
        <p:nvSpPr>
          <p:cNvPr id="15" name="TextBox 15"/>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grpSp>
        <p:nvGrpSpPr>
          <p:cNvPr id="2" name="Group 2"/>
          <p:cNvGrpSpPr/>
          <p:nvPr/>
        </p:nvGrpSpPr>
        <p:grpSpPr>
          <a:xfrm>
            <a:off x="10352644" y="4090443"/>
            <a:ext cx="7090117" cy="2374527"/>
            <a:chOff x="0" y="0"/>
            <a:chExt cx="9453490" cy="3166036"/>
          </a:xfrm>
        </p:grpSpPr>
        <p:sp>
          <p:nvSpPr>
            <p:cNvPr id="3" name="Freeform 3"/>
            <p:cNvSpPr/>
            <p:nvPr/>
          </p:nvSpPr>
          <p:spPr>
            <a:xfrm>
              <a:off x="0" y="0"/>
              <a:ext cx="9453499" cy="3165983"/>
            </a:xfrm>
            <a:custGeom>
              <a:avLst/>
              <a:gdLst/>
              <a:ahLst/>
              <a:cxnLst/>
              <a:rect l="l" t="t" r="r" b="b"/>
              <a:pathLst>
                <a:path w="9453499" h="3165983">
                  <a:moveTo>
                    <a:pt x="0" y="0"/>
                  </a:moveTo>
                  <a:lnTo>
                    <a:pt x="9453499" y="0"/>
                  </a:lnTo>
                  <a:lnTo>
                    <a:pt x="9453499" y="3165983"/>
                  </a:lnTo>
                  <a:lnTo>
                    <a:pt x="0" y="3165983"/>
                  </a:lnTo>
                  <a:close/>
                </a:path>
              </a:pathLst>
            </a:custGeom>
            <a:solidFill>
              <a:srgbClr val="FFFFFF"/>
            </a:solidFill>
          </p:spPr>
        </p:sp>
      </p:grpSp>
      <p:sp>
        <p:nvSpPr>
          <p:cNvPr id="4" name="TextBox 4"/>
          <p:cNvSpPr txBox="1"/>
          <p:nvPr/>
        </p:nvSpPr>
        <p:spPr>
          <a:xfrm>
            <a:off x="12120885" y="4448154"/>
            <a:ext cx="4084549" cy="361950"/>
          </a:xfrm>
          <a:prstGeom prst="rect">
            <a:avLst/>
          </a:prstGeom>
        </p:spPr>
        <p:txBody>
          <a:bodyPr lIns="0" tIns="0" rIns="0" bIns="0" rtlCol="0" anchor="t">
            <a:spAutoFit/>
          </a:bodyPr>
          <a:lstStyle/>
          <a:p>
            <a:pPr algn="l">
              <a:lnSpc>
                <a:spcPts val="2520"/>
              </a:lnSpc>
            </a:pPr>
            <a:r>
              <a:rPr lang="en-US" sz="2100" b="1">
                <a:solidFill>
                  <a:srgbClr val="000000"/>
                </a:solidFill>
                <a:latin typeface="Arial Bold"/>
                <a:ea typeface="Arial Bold"/>
                <a:cs typeface="Arial Bold"/>
                <a:sym typeface="Arial Bold"/>
              </a:rPr>
              <a:t>Açıklama 2</a:t>
            </a:r>
          </a:p>
        </p:txBody>
      </p:sp>
      <p:sp>
        <p:nvSpPr>
          <p:cNvPr id="5" name="TextBox 5"/>
          <p:cNvSpPr txBox="1"/>
          <p:nvPr/>
        </p:nvSpPr>
        <p:spPr>
          <a:xfrm>
            <a:off x="12120886" y="4781232"/>
            <a:ext cx="4899273" cy="1122045"/>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İçerik metinlerinizi bu alana yazınız. Daha fazla yazı alanına ihtiyaç duyarsanız temanın size uygun olan diğer sayfalarından seçim yapınız.</a:t>
            </a:r>
          </a:p>
        </p:txBody>
      </p:sp>
      <p:grpSp>
        <p:nvGrpSpPr>
          <p:cNvPr id="6" name="Group 6"/>
          <p:cNvGrpSpPr/>
          <p:nvPr/>
        </p:nvGrpSpPr>
        <p:grpSpPr>
          <a:xfrm>
            <a:off x="10683807" y="4569285"/>
            <a:ext cx="1087636" cy="1087636"/>
            <a:chOff x="0" y="0"/>
            <a:chExt cx="1450182" cy="1450182"/>
          </a:xfrm>
        </p:grpSpPr>
        <p:sp>
          <p:nvSpPr>
            <p:cNvPr id="7" name="Freeform 7"/>
            <p:cNvSpPr/>
            <p:nvPr/>
          </p:nvSpPr>
          <p:spPr>
            <a:xfrm>
              <a:off x="0" y="0"/>
              <a:ext cx="1450213" cy="1450213"/>
            </a:xfrm>
            <a:custGeom>
              <a:avLst/>
              <a:gdLst/>
              <a:ahLst/>
              <a:cxnLst/>
              <a:rect l="l" t="t" r="r" b="b"/>
              <a:pathLst>
                <a:path w="1450213" h="1450213">
                  <a:moveTo>
                    <a:pt x="0" y="0"/>
                  </a:moveTo>
                  <a:lnTo>
                    <a:pt x="1450213" y="0"/>
                  </a:lnTo>
                  <a:lnTo>
                    <a:pt x="1450213" y="1450213"/>
                  </a:lnTo>
                  <a:lnTo>
                    <a:pt x="0" y="1450213"/>
                  </a:lnTo>
                  <a:close/>
                </a:path>
              </a:pathLst>
            </a:custGeom>
            <a:solidFill>
              <a:srgbClr val="0047BA"/>
            </a:solidFill>
          </p:spPr>
        </p:sp>
        <p:sp>
          <p:nvSpPr>
            <p:cNvPr id="8" name="TextBox 8"/>
            <p:cNvSpPr txBox="1"/>
            <p:nvPr/>
          </p:nvSpPr>
          <p:spPr>
            <a:xfrm>
              <a:off x="0" y="-76200"/>
              <a:ext cx="1450182" cy="1526382"/>
            </a:xfrm>
            <a:prstGeom prst="rect">
              <a:avLst/>
            </a:prstGeom>
          </p:spPr>
          <p:txBody>
            <a:bodyPr lIns="50800" tIns="50800" rIns="50800" bIns="50800" rtlCol="0" anchor="ctr"/>
            <a:lstStyle/>
            <a:p>
              <a:pPr algn="ctr">
                <a:lnSpc>
                  <a:spcPts val="4320"/>
                </a:lnSpc>
              </a:pPr>
              <a:r>
                <a:rPr lang="en-US" sz="3600">
                  <a:solidFill>
                    <a:srgbClr val="FFFFFF"/>
                  </a:solidFill>
                  <a:latin typeface="Arial"/>
                  <a:ea typeface="Arial"/>
                  <a:cs typeface="Arial"/>
                  <a:sym typeface="Arial"/>
                </a:rPr>
                <a:t>02</a:t>
              </a:r>
            </a:p>
          </p:txBody>
        </p:sp>
      </p:grpSp>
      <p:grpSp>
        <p:nvGrpSpPr>
          <p:cNvPr id="9" name="Group 9"/>
          <p:cNvGrpSpPr/>
          <p:nvPr/>
        </p:nvGrpSpPr>
        <p:grpSpPr>
          <a:xfrm>
            <a:off x="10352644" y="6883773"/>
            <a:ext cx="7090117" cy="2374527"/>
            <a:chOff x="0" y="0"/>
            <a:chExt cx="9453490" cy="3166036"/>
          </a:xfrm>
        </p:grpSpPr>
        <p:sp>
          <p:nvSpPr>
            <p:cNvPr id="10" name="Freeform 10"/>
            <p:cNvSpPr/>
            <p:nvPr/>
          </p:nvSpPr>
          <p:spPr>
            <a:xfrm>
              <a:off x="0" y="0"/>
              <a:ext cx="9453499" cy="3165983"/>
            </a:xfrm>
            <a:custGeom>
              <a:avLst/>
              <a:gdLst/>
              <a:ahLst/>
              <a:cxnLst/>
              <a:rect l="l" t="t" r="r" b="b"/>
              <a:pathLst>
                <a:path w="9453499" h="3165983">
                  <a:moveTo>
                    <a:pt x="0" y="0"/>
                  </a:moveTo>
                  <a:lnTo>
                    <a:pt x="9453499" y="0"/>
                  </a:lnTo>
                  <a:lnTo>
                    <a:pt x="9453499" y="3165983"/>
                  </a:lnTo>
                  <a:lnTo>
                    <a:pt x="0" y="3165983"/>
                  </a:lnTo>
                  <a:close/>
                </a:path>
              </a:pathLst>
            </a:custGeom>
            <a:solidFill>
              <a:srgbClr val="FFFFFF"/>
            </a:solidFill>
          </p:spPr>
        </p:sp>
      </p:grpSp>
      <p:sp>
        <p:nvSpPr>
          <p:cNvPr id="11" name="TextBox 11"/>
          <p:cNvSpPr txBox="1"/>
          <p:nvPr/>
        </p:nvSpPr>
        <p:spPr>
          <a:xfrm>
            <a:off x="12120885" y="7241484"/>
            <a:ext cx="4084549" cy="361950"/>
          </a:xfrm>
          <a:prstGeom prst="rect">
            <a:avLst/>
          </a:prstGeom>
        </p:spPr>
        <p:txBody>
          <a:bodyPr lIns="0" tIns="0" rIns="0" bIns="0" rtlCol="0" anchor="t">
            <a:spAutoFit/>
          </a:bodyPr>
          <a:lstStyle/>
          <a:p>
            <a:pPr algn="l">
              <a:lnSpc>
                <a:spcPts val="2520"/>
              </a:lnSpc>
            </a:pPr>
            <a:r>
              <a:rPr lang="en-US" sz="2100" b="1">
                <a:solidFill>
                  <a:srgbClr val="000000"/>
                </a:solidFill>
                <a:latin typeface="Arial Bold"/>
                <a:ea typeface="Arial Bold"/>
                <a:cs typeface="Arial Bold"/>
                <a:sym typeface="Arial Bold"/>
              </a:rPr>
              <a:t>Açıklama 3</a:t>
            </a:r>
          </a:p>
        </p:txBody>
      </p:sp>
      <p:sp>
        <p:nvSpPr>
          <p:cNvPr id="12" name="TextBox 12"/>
          <p:cNvSpPr txBox="1"/>
          <p:nvPr/>
        </p:nvSpPr>
        <p:spPr>
          <a:xfrm>
            <a:off x="12120886" y="7574562"/>
            <a:ext cx="4899273" cy="1122045"/>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İçerik metinlerinizi bu alana yazınız. Daha fazla yazı alanına ihtiyaç duyarsanız temanın size uygun olan diğer sayfalarından seçim yapınız.</a:t>
            </a:r>
          </a:p>
        </p:txBody>
      </p:sp>
      <p:grpSp>
        <p:nvGrpSpPr>
          <p:cNvPr id="13" name="Group 13"/>
          <p:cNvGrpSpPr/>
          <p:nvPr/>
        </p:nvGrpSpPr>
        <p:grpSpPr>
          <a:xfrm>
            <a:off x="10683807" y="7362615"/>
            <a:ext cx="1087636" cy="1087636"/>
            <a:chOff x="0" y="0"/>
            <a:chExt cx="1450182" cy="1450182"/>
          </a:xfrm>
        </p:grpSpPr>
        <p:sp>
          <p:nvSpPr>
            <p:cNvPr id="14" name="Freeform 14"/>
            <p:cNvSpPr/>
            <p:nvPr/>
          </p:nvSpPr>
          <p:spPr>
            <a:xfrm>
              <a:off x="0" y="0"/>
              <a:ext cx="1450213" cy="1450213"/>
            </a:xfrm>
            <a:custGeom>
              <a:avLst/>
              <a:gdLst/>
              <a:ahLst/>
              <a:cxnLst/>
              <a:rect l="l" t="t" r="r" b="b"/>
              <a:pathLst>
                <a:path w="1450213" h="1450213">
                  <a:moveTo>
                    <a:pt x="0" y="0"/>
                  </a:moveTo>
                  <a:lnTo>
                    <a:pt x="1450213" y="0"/>
                  </a:lnTo>
                  <a:lnTo>
                    <a:pt x="1450213" y="1450213"/>
                  </a:lnTo>
                  <a:lnTo>
                    <a:pt x="0" y="1450213"/>
                  </a:lnTo>
                  <a:close/>
                </a:path>
              </a:pathLst>
            </a:custGeom>
            <a:solidFill>
              <a:srgbClr val="0047BA"/>
            </a:solidFill>
          </p:spPr>
        </p:sp>
        <p:sp>
          <p:nvSpPr>
            <p:cNvPr id="15" name="TextBox 15"/>
            <p:cNvSpPr txBox="1"/>
            <p:nvPr/>
          </p:nvSpPr>
          <p:spPr>
            <a:xfrm>
              <a:off x="0" y="-76200"/>
              <a:ext cx="1450182" cy="1526382"/>
            </a:xfrm>
            <a:prstGeom prst="rect">
              <a:avLst/>
            </a:prstGeom>
          </p:spPr>
          <p:txBody>
            <a:bodyPr lIns="50800" tIns="50800" rIns="50800" bIns="50800" rtlCol="0" anchor="ctr"/>
            <a:lstStyle/>
            <a:p>
              <a:pPr algn="ctr">
                <a:lnSpc>
                  <a:spcPts val="4320"/>
                </a:lnSpc>
              </a:pPr>
              <a:r>
                <a:rPr lang="en-US" sz="3600">
                  <a:solidFill>
                    <a:srgbClr val="FFFFFF"/>
                  </a:solidFill>
                  <a:latin typeface="Arial"/>
                  <a:ea typeface="Arial"/>
                  <a:cs typeface="Arial"/>
                  <a:sym typeface="Arial"/>
                </a:rPr>
                <a:t>03</a:t>
              </a:r>
            </a:p>
          </p:txBody>
        </p:sp>
      </p:grpSp>
      <p:grpSp>
        <p:nvGrpSpPr>
          <p:cNvPr id="16" name="Group 16"/>
          <p:cNvGrpSpPr/>
          <p:nvPr/>
        </p:nvGrpSpPr>
        <p:grpSpPr>
          <a:xfrm>
            <a:off x="10352643" y="1299831"/>
            <a:ext cx="7090117" cy="2374527"/>
            <a:chOff x="0" y="0"/>
            <a:chExt cx="9453490" cy="3166036"/>
          </a:xfrm>
        </p:grpSpPr>
        <p:sp>
          <p:nvSpPr>
            <p:cNvPr id="17" name="Freeform 17"/>
            <p:cNvSpPr/>
            <p:nvPr/>
          </p:nvSpPr>
          <p:spPr>
            <a:xfrm>
              <a:off x="0" y="0"/>
              <a:ext cx="9453499" cy="3165983"/>
            </a:xfrm>
            <a:custGeom>
              <a:avLst/>
              <a:gdLst/>
              <a:ahLst/>
              <a:cxnLst/>
              <a:rect l="l" t="t" r="r" b="b"/>
              <a:pathLst>
                <a:path w="9453499" h="3165983">
                  <a:moveTo>
                    <a:pt x="0" y="0"/>
                  </a:moveTo>
                  <a:lnTo>
                    <a:pt x="9453499" y="0"/>
                  </a:lnTo>
                  <a:lnTo>
                    <a:pt x="9453499" y="3165983"/>
                  </a:lnTo>
                  <a:lnTo>
                    <a:pt x="0" y="3165983"/>
                  </a:lnTo>
                  <a:close/>
                </a:path>
              </a:pathLst>
            </a:custGeom>
            <a:solidFill>
              <a:srgbClr val="FFFFFF"/>
            </a:solidFill>
          </p:spPr>
        </p:sp>
      </p:grpSp>
      <p:sp>
        <p:nvSpPr>
          <p:cNvPr id="18" name="TextBox 18"/>
          <p:cNvSpPr txBox="1"/>
          <p:nvPr/>
        </p:nvSpPr>
        <p:spPr>
          <a:xfrm>
            <a:off x="12120883" y="1657542"/>
            <a:ext cx="4084549" cy="361950"/>
          </a:xfrm>
          <a:prstGeom prst="rect">
            <a:avLst/>
          </a:prstGeom>
        </p:spPr>
        <p:txBody>
          <a:bodyPr lIns="0" tIns="0" rIns="0" bIns="0" rtlCol="0" anchor="t">
            <a:spAutoFit/>
          </a:bodyPr>
          <a:lstStyle/>
          <a:p>
            <a:pPr algn="l">
              <a:lnSpc>
                <a:spcPts val="2520"/>
              </a:lnSpc>
            </a:pPr>
            <a:r>
              <a:rPr lang="en-US" sz="2100" b="1">
                <a:solidFill>
                  <a:srgbClr val="000000"/>
                </a:solidFill>
                <a:latin typeface="Arial Bold"/>
                <a:ea typeface="Arial Bold"/>
                <a:cs typeface="Arial Bold"/>
                <a:sym typeface="Arial Bold"/>
              </a:rPr>
              <a:t>Açıklama 1</a:t>
            </a:r>
          </a:p>
        </p:txBody>
      </p:sp>
      <p:sp>
        <p:nvSpPr>
          <p:cNvPr id="19" name="TextBox 19"/>
          <p:cNvSpPr txBox="1"/>
          <p:nvPr/>
        </p:nvSpPr>
        <p:spPr>
          <a:xfrm>
            <a:off x="12120885" y="1990620"/>
            <a:ext cx="4899273" cy="1122045"/>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İçerik metinlerinizi bu alana yazınız. Daha fazla yazı alanına ihtiyaç duyarsanız temanın size uygun olan diğer sayfalarından seçim yapınız.</a:t>
            </a:r>
          </a:p>
        </p:txBody>
      </p:sp>
      <p:grpSp>
        <p:nvGrpSpPr>
          <p:cNvPr id="20" name="Group 20"/>
          <p:cNvGrpSpPr/>
          <p:nvPr/>
        </p:nvGrpSpPr>
        <p:grpSpPr>
          <a:xfrm>
            <a:off x="10683805" y="1778673"/>
            <a:ext cx="1087636" cy="1087637"/>
            <a:chOff x="0" y="0"/>
            <a:chExt cx="1450182" cy="1450182"/>
          </a:xfrm>
        </p:grpSpPr>
        <p:sp>
          <p:nvSpPr>
            <p:cNvPr id="21" name="Freeform 21"/>
            <p:cNvSpPr/>
            <p:nvPr/>
          </p:nvSpPr>
          <p:spPr>
            <a:xfrm>
              <a:off x="0" y="0"/>
              <a:ext cx="1450213" cy="1450213"/>
            </a:xfrm>
            <a:custGeom>
              <a:avLst/>
              <a:gdLst/>
              <a:ahLst/>
              <a:cxnLst/>
              <a:rect l="l" t="t" r="r" b="b"/>
              <a:pathLst>
                <a:path w="1450213" h="1450213">
                  <a:moveTo>
                    <a:pt x="0" y="0"/>
                  </a:moveTo>
                  <a:lnTo>
                    <a:pt x="1450213" y="0"/>
                  </a:lnTo>
                  <a:lnTo>
                    <a:pt x="1450213" y="1450213"/>
                  </a:lnTo>
                  <a:lnTo>
                    <a:pt x="0" y="1450213"/>
                  </a:lnTo>
                  <a:close/>
                </a:path>
              </a:pathLst>
            </a:custGeom>
            <a:solidFill>
              <a:srgbClr val="0047BA"/>
            </a:solidFill>
          </p:spPr>
        </p:sp>
        <p:sp>
          <p:nvSpPr>
            <p:cNvPr id="22" name="TextBox 22"/>
            <p:cNvSpPr txBox="1"/>
            <p:nvPr/>
          </p:nvSpPr>
          <p:spPr>
            <a:xfrm>
              <a:off x="0" y="-76200"/>
              <a:ext cx="1450182" cy="1526382"/>
            </a:xfrm>
            <a:prstGeom prst="rect">
              <a:avLst/>
            </a:prstGeom>
          </p:spPr>
          <p:txBody>
            <a:bodyPr lIns="50800" tIns="50800" rIns="50800" bIns="50800" rtlCol="0" anchor="ctr"/>
            <a:lstStyle/>
            <a:p>
              <a:pPr algn="ctr">
                <a:lnSpc>
                  <a:spcPts val="4320"/>
                </a:lnSpc>
              </a:pPr>
              <a:r>
                <a:rPr lang="en-US" sz="3600">
                  <a:solidFill>
                    <a:srgbClr val="FFFFFF"/>
                  </a:solidFill>
                  <a:latin typeface="Arial"/>
                  <a:ea typeface="Arial"/>
                  <a:cs typeface="Arial"/>
                  <a:sym typeface="Arial"/>
                </a:rPr>
                <a:t>01</a:t>
              </a:r>
            </a:p>
          </p:txBody>
        </p:sp>
      </p:grpSp>
      <p:sp>
        <p:nvSpPr>
          <p:cNvPr id="23" name="TextBox 23"/>
          <p:cNvSpPr txBox="1"/>
          <p:nvPr/>
        </p:nvSpPr>
        <p:spPr>
          <a:xfrm>
            <a:off x="1120140" y="1204581"/>
            <a:ext cx="7932417" cy="1543050"/>
          </a:xfrm>
          <a:prstGeom prst="rect">
            <a:avLst/>
          </a:prstGeom>
        </p:spPr>
        <p:txBody>
          <a:bodyPr lIns="0" tIns="0" rIns="0" bIns="0" rtlCol="0" anchor="t">
            <a:spAutoFit/>
          </a:bodyPr>
          <a:lstStyle/>
          <a:p>
            <a:pPr algn="l">
              <a:lnSpc>
                <a:spcPts val="5759"/>
              </a:lnSpc>
            </a:pPr>
            <a:r>
              <a:rPr lang="en-US" sz="4800" b="1">
                <a:solidFill>
                  <a:srgbClr val="000000"/>
                </a:solidFill>
                <a:latin typeface="Arial Bold"/>
                <a:ea typeface="Arial Bold"/>
                <a:cs typeface="Arial Bold"/>
                <a:sym typeface="Arial Bold"/>
              </a:rPr>
              <a:t>Diagram oluşturmak için bu sayfayı kullanabilirsiniz</a:t>
            </a:r>
          </a:p>
        </p:txBody>
      </p:sp>
      <p:sp>
        <p:nvSpPr>
          <p:cNvPr id="24" name="TextBox 24"/>
          <p:cNvSpPr txBox="1"/>
          <p:nvPr/>
        </p:nvSpPr>
        <p:spPr>
          <a:xfrm>
            <a:off x="1120140" y="3032659"/>
            <a:ext cx="7932417" cy="750570"/>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İçerik metinlerinizi bu alana yazınız. Daha fazla yazı alanına ihtiyaç duyarsanız temanın size uygun olan diğer sayfalarından seçim yapınız.</a:t>
            </a:r>
          </a:p>
        </p:txBody>
      </p:sp>
      <p:grpSp>
        <p:nvGrpSpPr>
          <p:cNvPr id="25" name="Group 25"/>
          <p:cNvGrpSpPr/>
          <p:nvPr/>
        </p:nvGrpSpPr>
        <p:grpSpPr>
          <a:xfrm>
            <a:off x="17442762" y="9468751"/>
            <a:ext cx="845238" cy="818249"/>
            <a:chOff x="0" y="0"/>
            <a:chExt cx="4526015" cy="4381496"/>
          </a:xfrm>
        </p:grpSpPr>
        <p:sp>
          <p:nvSpPr>
            <p:cNvPr id="26" name="Freeform 26"/>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sp>
        <p:nvSpPr>
          <p:cNvPr id="27" name="TextBox 27"/>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pic>
        <p:nvPicPr>
          <p:cNvPr id="28" name="Picture 28"/>
          <p:cNvPicPr>
            <a:picLocks noChangeAspect="1"/>
          </p:cNvPicPr>
          <p:nvPr/>
        </p:nvPicPr>
        <p:blipFill>
          <a:blip r:embed="rId2"/>
          <a:stretch>
            <a:fillRect/>
          </a:stretch>
        </p:blipFill>
        <p:spPr>
          <a:xfrm>
            <a:off x="226314" y="3771418"/>
            <a:ext cx="9628628" cy="6392546"/>
          </a:xfrm>
          <a:prstGeom prst="rect">
            <a:avLst/>
          </a:prstGeom>
        </p:spPr>
      </p:pic>
      <p:sp>
        <p:nvSpPr>
          <p:cNvPr id="29" name="Freeform 29"/>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3"/>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sp>
        <p:nvSpPr>
          <p:cNvPr id="2" name="Freeform 2"/>
          <p:cNvSpPr/>
          <p:nvPr/>
        </p:nvSpPr>
        <p:spPr>
          <a:xfrm>
            <a:off x="10583913" y="0"/>
            <a:ext cx="7704087"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r="-33526"/>
            </a:stretch>
          </a:blipFill>
        </p:spPr>
      </p:sp>
      <p:grpSp>
        <p:nvGrpSpPr>
          <p:cNvPr id="3" name="Group 3"/>
          <p:cNvGrpSpPr/>
          <p:nvPr/>
        </p:nvGrpSpPr>
        <p:grpSpPr>
          <a:xfrm>
            <a:off x="4192310" y="5703831"/>
            <a:ext cx="7719716" cy="703371"/>
            <a:chOff x="0" y="0"/>
            <a:chExt cx="10292954" cy="937828"/>
          </a:xfrm>
        </p:grpSpPr>
        <p:sp>
          <p:nvSpPr>
            <p:cNvPr id="4" name="Freeform 4"/>
            <p:cNvSpPr/>
            <p:nvPr/>
          </p:nvSpPr>
          <p:spPr>
            <a:xfrm>
              <a:off x="0" y="0"/>
              <a:ext cx="10292969" cy="937768"/>
            </a:xfrm>
            <a:custGeom>
              <a:avLst/>
              <a:gdLst/>
              <a:ahLst/>
              <a:cxnLst/>
              <a:rect l="l" t="t" r="r" b="b"/>
              <a:pathLst>
                <a:path w="10292969" h="937768">
                  <a:moveTo>
                    <a:pt x="0" y="0"/>
                  </a:moveTo>
                  <a:lnTo>
                    <a:pt x="10292969" y="0"/>
                  </a:lnTo>
                  <a:lnTo>
                    <a:pt x="10292969" y="937768"/>
                  </a:lnTo>
                  <a:lnTo>
                    <a:pt x="0" y="937768"/>
                  </a:lnTo>
                  <a:close/>
                </a:path>
              </a:pathLst>
            </a:custGeom>
            <a:solidFill>
              <a:srgbClr val="E31B29"/>
            </a:solidFill>
          </p:spPr>
        </p:sp>
        <p:sp>
          <p:nvSpPr>
            <p:cNvPr id="5" name="TextBox 5"/>
            <p:cNvSpPr txBox="1"/>
            <p:nvPr/>
          </p:nvSpPr>
          <p:spPr>
            <a:xfrm>
              <a:off x="0" y="-28575"/>
              <a:ext cx="10292954" cy="966403"/>
            </a:xfrm>
            <a:prstGeom prst="rect">
              <a:avLst/>
            </a:prstGeom>
          </p:spPr>
          <p:txBody>
            <a:bodyPr lIns="50800" tIns="50800" rIns="50800" bIns="50800" rtlCol="0" anchor="ctr"/>
            <a:lstStyle/>
            <a:p>
              <a:pPr algn="ctr">
                <a:lnSpc>
                  <a:spcPts val="1680"/>
                </a:lnSpc>
              </a:pPr>
              <a:r>
                <a:rPr lang="en-US" sz="1400" spc="116">
                  <a:solidFill>
                    <a:srgbClr val="FFFFFF"/>
                  </a:solidFill>
                  <a:latin typeface="Arial"/>
                  <a:ea typeface="Arial"/>
                  <a:cs typeface="Arial"/>
                  <a:sym typeface="Arial"/>
                </a:rPr>
                <a:t>TÜBİTAK | TÜRKIYE BILIMSEL VE TEKNOLOJIK ARAŞTIRMA KURUMU</a:t>
              </a:r>
            </a:p>
          </p:txBody>
        </p:sp>
      </p:grpSp>
      <p:sp>
        <p:nvSpPr>
          <p:cNvPr id="6" name="TextBox 6"/>
          <p:cNvSpPr txBox="1"/>
          <p:nvPr/>
        </p:nvSpPr>
        <p:spPr>
          <a:xfrm>
            <a:off x="651626" y="3922656"/>
            <a:ext cx="10842540" cy="1781175"/>
          </a:xfrm>
          <a:prstGeom prst="rect">
            <a:avLst/>
          </a:prstGeom>
        </p:spPr>
        <p:txBody>
          <a:bodyPr lIns="0" tIns="0" rIns="0" bIns="0" rtlCol="0" anchor="t">
            <a:spAutoFit/>
          </a:bodyPr>
          <a:lstStyle/>
          <a:p>
            <a:pPr algn="ctr">
              <a:lnSpc>
                <a:spcPts val="12480"/>
              </a:lnSpc>
            </a:pPr>
            <a:r>
              <a:rPr lang="en-US" sz="10400" b="1">
                <a:solidFill>
                  <a:srgbClr val="000000"/>
                </a:solidFill>
                <a:latin typeface="Arial Bold"/>
                <a:ea typeface="Arial Bold"/>
                <a:cs typeface="Arial Bold"/>
                <a:sym typeface="Arial Bold"/>
              </a:rPr>
              <a:t>TEŞEKKÜRLER</a:t>
            </a:r>
          </a:p>
        </p:txBody>
      </p:sp>
      <p:sp>
        <p:nvSpPr>
          <p:cNvPr id="7" name="Freeform 7"/>
          <p:cNvSpPr/>
          <p:nvPr/>
        </p:nvSpPr>
        <p:spPr>
          <a:xfrm>
            <a:off x="1028700" y="735978"/>
            <a:ext cx="6148702" cy="937677"/>
          </a:xfrm>
          <a:custGeom>
            <a:avLst/>
            <a:gdLst/>
            <a:ahLst/>
            <a:cxnLst/>
            <a:rect l="l" t="t" r="r" b="b"/>
            <a:pathLst>
              <a:path w="6148702" h="937677">
                <a:moveTo>
                  <a:pt x="0" y="0"/>
                </a:moveTo>
                <a:lnTo>
                  <a:pt x="6148702" y="0"/>
                </a:lnTo>
                <a:lnTo>
                  <a:pt x="6148702" y="937677"/>
                </a:lnTo>
                <a:lnTo>
                  <a:pt x="0" y="937677"/>
                </a:lnTo>
                <a:lnTo>
                  <a:pt x="0" y="0"/>
                </a:lnTo>
                <a:close/>
              </a:path>
            </a:pathLst>
          </a:custGeom>
          <a:blipFill>
            <a:blip r:embed="rId3"/>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15544" cy="10286992"/>
            <a:chOff x="0" y="0"/>
            <a:chExt cx="652095" cy="1453370"/>
          </a:xfrm>
        </p:grpSpPr>
        <p:sp>
          <p:nvSpPr>
            <p:cNvPr id="3" name="Freeform 3"/>
            <p:cNvSpPr/>
            <p:nvPr/>
          </p:nvSpPr>
          <p:spPr>
            <a:xfrm>
              <a:off x="0" y="0"/>
              <a:ext cx="652095" cy="1453370"/>
            </a:xfrm>
            <a:custGeom>
              <a:avLst/>
              <a:gdLst/>
              <a:ahLst/>
              <a:cxnLst/>
              <a:rect l="l" t="t" r="r" b="b"/>
              <a:pathLst>
                <a:path w="652095" h="1453370">
                  <a:moveTo>
                    <a:pt x="0" y="0"/>
                  </a:moveTo>
                  <a:lnTo>
                    <a:pt x="652095" y="0"/>
                  </a:lnTo>
                  <a:lnTo>
                    <a:pt x="652095" y="1453370"/>
                  </a:lnTo>
                  <a:lnTo>
                    <a:pt x="0" y="1453370"/>
                  </a:lnTo>
                  <a:close/>
                </a:path>
              </a:pathLst>
            </a:custGeom>
            <a:blipFill>
              <a:blip r:embed="rId2"/>
              <a:stretch>
                <a:fillRect l="-231369" r="-142837"/>
              </a:stretch>
            </a:blipFill>
          </p:spPr>
        </p:sp>
      </p:grpSp>
      <p:grpSp>
        <p:nvGrpSpPr>
          <p:cNvPr id="4" name="Group 4"/>
          <p:cNvGrpSpPr/>
          <p:nvPr/>
        </p:nvGrpSpPr>
        <p:grpSpPr>
          <a:xfrm>
            <a:off x="2087690" y="1506916"/>
            <a:ext cx="5428740" cy="7730367"/>
            <a:chOff x="0" y="0"/>
            <a:chExt cx="7238320" cy="10307156"/>
          </a:xfrm>
        </p:grpSpPr>
        <p:sp>
          <p:nvSpPr>
            <p:cNvPr id="5" name="Freeform 5"/>
            <p:cNvSpPr/>
            <p:nvPr/>
          </p:nvSpPr>
          <p:spPr>
            <a:xfrm>
              <a:off x="0" y="0"/>
              <a:ext cx="7238365" cy="10307193"/>
            </a:xfrm>
            <a:custGeom>
              <a:avLst/>
              <a:gdLst/>
              <a:ahLst/>
              <a:cxnLst/>
              <a:rect l="l" t="t" r="r" b="b"/>
              <a:pathLst>
                <a:path w="7238365" h="10307193">
                  <a:moveTo>
                    <a:pt x="0" y="0"/>
                  </a:moveTo>
                  <a:lnTo>
                    <a:pt x="7238365" y="0"/>
                  </a:lnTo>
                  <a:lnTo>
                    <a:pt x="7238365" y="10307193"/>
                  </a:lnTo>
                  <a:lnTo>
                    <a:pt x="0" y="10307193"/>
                  </a:lnTo>
                  <a:close/>
                </a:path>
              </a:pathLst>
            </a:custGeom>
            <a:solidFill>
              <a:srgbClr val="FFFFFF"/>
            </a:solidFill>
          </p:spPr>
        </p:sp>
      </p:grpSp>
      <p:grpSp>
        <p:nvGrpSpPr>
          <p:cNvPr id="6" name="Group 6"/>
          <p:cNvGrpSpPr/>
          <p:nvPr/>
        </p:nvGrpSpPr>
        <p:grpSpPr>
          <a:xfrm>
            <a:off x="9942512" y="5684440"/>
            <a:ext cx="6396725" cy="68578"/>
            <a:chOff x="0" y="0"/>
            <a:chExt cx="8528967" cy="91438"/>
          </a:xfrm>
        </p:grpSpPr>
        <p:sp>
          <p:nvSpPr>
            <p:cNvPr id="7" name="Freeform 7"/>
            <p:cNvSpPr/>
            <p:nvPr/>
          </p:nvSpPr>
          <p:spPr>
            <a:xfrm>
              <a:off x="0" y="0"/>
              <a:ext cx="8528939" cy="91440"/>
            </a:xfrm>
            <a:custGeom>
              <a:avLst/>
              <a:gdLst/>
              <a:ahLst/>
              <a:cxnLst/>
              <a:rect l="l" t="t" r="r" b="b"/>
              <a:pathLst>
                <a:path w="8528939" h="91440">
                  <a:moveTo>
                    <a:pt x="0" y="15240"/>
                  </a:moveTo>
                  <a:cubicBezTo>
                    <a:pt x="0" y="6858"/>
                    <a:pt x="6858" y="0"/>
                    <a:pt x="15240" y="0"/>
                  </a:cubicBezTo>
                  <a:lnTo>
                    <a:pt x="8513699" y="0"/>
                  </a:lnTo>
                  <a:cubicBezTo>
                    <a:pt x="8522081" y="0"/>
                    <a:pt x="8528939" y="6858"/>
                    <a:pt x="8528939" y="15240"/>
                  </a:cubicBezTo>
                  <a:lnTo>
                    <a:pt x="8528939" y="76200"/>
                  </a:lnTo>
                  <a:cubicBezTo>
                    <a:pt x="8528939" y="84582"/>
                    <a:pt x="8522081" y="91440"/>
                    <a:pt x="8513699" y="91440"/>
                  </a:cubicBezTo>
                  <a:lnTo>
                    <a:pt x="15240" y="91440"/>
                  </a:lnTo>
                  <a:cubicBezTo>
                    <a:pt x="6858" y="91440"/>
                    <a:pt x="0" y="84582"/>
                    <a:pt x="0" y="76200"/>
                  </a:cubicBezTo>
                  <a:close/>
                </a:path>
              </a:pathLst>
            </a:custGeom>
            <a:solidFill>
              <a:srgbClr val="F2F2F2"/>
            </a:solidFill>
          </p:spPr>
        </p:sp>
      </p:grpSp>
      <p:grpSp>
        <p:nvGrpSpPr>
          <p:cNvPr id="8" name="Group 8"/>
          <p:cNvGrpSpPr/>
          <p:nvPr/>
        </p:nvGrpSpPr>
        <p:grpSpPr>
          <a:xfrm>
            <a:off x="9719904" y="5684439"/>
            <a:ext cx="5808906" cy="68578"/>
            <a:chOff x="0" y="0"/>
            <a:chExt cx="7745208" cy="91438"/>
          </a:xfrm>
        </p:grpSpPr>
        <p:sp>
          <p:nvSpPr>
            <p:cNvPr id="9" name="Freeform 9"/>
            <p:cNvSpPr/>
            <p:nvPr/>
          </p:nvSpPr>
          <p:spPr>
            <a:xfrm>
              <a:off x="0" y="0"/>
              <a:ext cx="7745222" cy="91440"/>
            </a:xfrm>
            <a:custGeom>
              <a:avLst/>
              <a:gdLst/>
              <a:ahLst/>
              <a:cxnLst/>
              <a:rect l="l" t="t" r="r" b="b"/>
              <a:pathLst>
                <a:path w="7745222" h="91440">
                  <a:moveTo>
                    <a:pt x="0" y="76200"/>
                  </a:moveTo>
                  <a:cubicBezTo>
                    <a:pt x="0" y="84582"/>
                    <a:pt x="6858" y="91440"/>
                    <a:pt x="15240" y="91440"/>
                  </a:cubicBezTo>
                  <a:lnTo>
                    <a:pt x="7729982" y="91440"/>
                  </a:lnTo>
                  <a:cubicBezTo>
                    <a:pt x="7738363" y="91440"/>
                    <a:pt x="7745222" y="84582"/>
                    <a:pt x="7745222" y="76200"/>
                  </a:cubicBezTo>
                  <a:lnTo>
                    <a:pt x="7745222" y="15240"/>
                  </a:lnTo>
                  <a:cubicBezTo>
                    <a:pt x="7745222" y="6858"/>
                    <a:pt x="7738363" y="0"/>
                    <a:pt x="7729982" y="0"/>
                  </a:cubicBezTo>
                  <a:lnTo>
                    <a:pt x="15240" y="0"/>
                  </a:lnTo>
                  <a:cubicBezTo>
                    <a:pt x="6858" y="0"/>
                    <a:pt x="0" y="6858"/>
                    <a:pt x="0" y="15240"/>
                  </a:cubicBezTo>
                  <a:close/>
                </a:path>
              </a:pathLst>
            </a:custGeom>
            <a:solidFill>
              <a:srgbClr val="DC0031"/>
            </a:solidFill>
          </p:spPr>
        </p:sp>
      </p:grpSp>
      <p:grpSp>
        <p:nvGrpSpPr>
          <p:cNvPr id="10" name="Group 10"/>
          <p:cNvGrpSpPr/>
          <p:nvPr/>
        </p:nvGrpSpPr>
        <p:grpSpPr>
          <a:xfrm>
            <a:off x="9936964" y="6610349"/>
            <a:ext cx="6396725" cy="68578"/>
            <a:chOff x="0" y="0"/>
            <a:chExt cx="8528967" cy="91438"/>
          </a:xfrm>
        </p:grpSpPr>
        <p:sp>
          <p:nvSpPr>
            <p:cNvPr id="11" name="Freeform 11"/>
            <p:cNvSpPr/>
            <p:nvPr/>
          </p:nvSpPr>
          <p:spPr>
            <a:xfrm>
              <a:off x="0" y="0"/>
              <a:ext cx="8528939" cy="91440"/>
            </a:xfrm>
            <a:custGeom>
              <a:avLst/>
              <a:gdLst/>
              <a:ahLst/>
              <a:cxnLst/>
              <a:rect l="l" t="t" r="r" b="b"/>
              <a:pathLst>
                <a:path w="8528939" h="91440">
                  <a:moveTo>
                    <a:pt x="0" y="15240"/>
                  </a:moveTo>
                  <a:cubicBezTo>
                    <a:pt x="0" y="6858"/>
                    <a:pt x="6858" y="0"/>
                    <a:pt x="15240" y="0"/>
                  </a:cubicBezTo>
                  <a:lnTo>
                    <a:pt x="8513699" y="0"/>
                  </a:lnTo>
                  <a:cubicBezTo>
                    <a:pt x="8522081" y="0"/>
                    <a:pt x="8528939" y="6858"/>
                    <a:pt x="8528939" y="15240"/>
                  </a:cubicBezTo>
                  <a:lnTo>
                    <a:pt x="8528939" y="76200"/>
                  </a:lnTo>
                  <a:cubicBezTo>
                    <a:pt x="8528939" y="84582"/>
                    <a:pt x="8522081" y="91440"/>
                    <a:pt x="8513699" y="91440"/>
                  </a:cubicBezTo>
                  <a:lnTo>
                    <a:pt x="15240" y="91440"/>
                  </a:lnTo>
                  <a:cubicBezTo>
                    <a:pt x="6858" y="91440"/>
                    <a:pt x="0" y="84582"/>
                    <a:pt x="0" y="76200"/>
                  </a:cubicBezTo>
                  <a:close/>
                </a:path>
              </a:pathLst>
            </a:custGeom>
            <a:solidFill>
              <a:srgbClr val="F2F2F2"/>
            </a:solidFill>
          </p:spPr>
        </p:sp>
      </p:grpSp>
      <p:grpSp>
        <p:nvGrpSpPr>
          <p:cNvPr id="12" name="Group 12"/>
          <p:cNvGrpSpPr/>
          <p:nvPr/>
        </p:nvGrpSpPr>
        <p:grpSpPr>
          <a:xfrm>
            <a:off x="9719904" y="6610349"/>
            <a:ext cx="5424273" cy="68578"/>
            <a:chOff x="0" y="0"/>
            <a:chExt cx="7232365" cy="91438"/>
          </a:xfrm>
        </p:grpSpPr>
        <p:sp>
          <p:nvSpPr>
            <p:cNvPr id="13" name="Freeform 13"/>
            <p:cNvSpPr/>
            <p:nvPr/>
          </p:nvSpPr>
          <p:spPr>
            <a:xfrm>
              <a:off x="0" y="0"/>
              <a:ext cx="7232397" cy="91440"/>
            </a:xfrm>
            <a:custGeom>
              <a:avLst/>
              <a:gdLst/>
              <a:ahLst/>
              <a:cxnLst/>
              <a:rect l="l" t="t" r="r" b="b"/>
              <a:pathLst>
                <a:path w="7232397" h="91440">
                  <a:moveTo>
                    <a:pt x="0" y="76200"/>
                  </a:moveTo>
                  <a:cubicBezTo>
                    <a:pt x="0" y="84582"/>
                    <a:pt x="6858" y="91440"/>
                    <a:pt x="15240" y="91440"/>
                  </a:cubicBezTo>
                  <a:lnTo>
                    <a:pt x="7217156" y="91440"/>
                  </a:lnTo>
                  <a:cubicBezTo>
                    <a:pt x="7225538" y="91440"/>
                    <a:pt x="7232397" y="84582"/>
                    <a:pt x="7232397" y="76200"/>
                  </a:cubicBezTo>
                  <a:lnTo>
                    <a:pt x="7232397" y="15240"/>
                  </a:lnTo>
                  <a:cubicBezTo>
                    <a:pt x="7232397" y="6858"/>
                    <a:pt x="7225538" y="0"/>
                    <a:pt x="7217156" y="0"/>
                  </a:cubicBezTo>
                  <a:lnTo>
                    <a:pt x="15240" y="0"/>
                  </a:lnTo>
                  <a:cubicBezTo>
                    <a:pt x="6858" y="0"/>
                    <a:pt x="0" y="6858"/>
                    <a:pt x="0" y="15240"/>
                  </a:cubicBezTo>
                  <a:close/>
                </a:path>
              </a:pathLst>
            </a:custGeom>
            <a:solidFill>
              <a:srgbClr val="DC0031"/>
            </a:solidFill>
          </p:spPr>
        </p:sp>
      </p:grpSp>
      <p:grpSp>
        <p:nvGrpSpPr>
          <p:cNvPr id="14" name="Group 14"/>
          <p:cNvGrpSpPr/>
          <p:nvPr/>
        </p:nvGrpSpPr>
        <p:grpSpPr>
          <a:xfrm>
            <a:off x="9936964" y="7546852"/>
            <a:ext cx="6396725" cy="68578"/>
            <a:chOff x="0" y="0"/>
            <a:chExt cx="8528967" cy="91438"/>
          </a:xfrm>
        </p:grpSpPr>
        <p:sp>
          <p:nvSpPr>
            <p:cNvPr id="15" name="Freeform 15"/>
            <p:cNvSpPr/>
            <p:nvPr/>
          </p:nvSpPr>
          <p:spPr>
            <a:xfrm>
              <a:off x="0" y="0"/>
              <a:ext cx="8528939" cy="91440"/>
            </a:xfrm>
            <a:custGeom>
              <a:avLst/>
              <a:gdLst/>
              <a:ahLst/>
              <a:cxnLst/>
              <a:rect l="l" t="t" r="r" b="b"/>
              <a:pathLst>
                <a:path w="8528939" h="91440">
                  <a:moveTo>
                    <a:pt x="0" y="15240"/>
                  </a:moveTo>
                  <a:cubicBezTo>
                    <a:pt x="0" y="6858"/>
                    <a:pt x="6858" y="0"/>
                    <a:pt x="15240" y="0"/>
                  </a:cubicBezTo>
                  <a:lnTo>
                    <a:pt x="8513699" y="0"/>
                  </a:lnTo>
                  <a:cubicBezTo>
                    <a:pt x="8522081" y="0"/>
                    <a:pt x="8528939" y="6858"/>
                    <a:pt x="8528939" y="15240"/>
                  </a:cubicBezTo>
                  <a:lnTo>
                    <a:pt x="8528939" y="76200"/>
                  </a:lnTo>
                  <a:cubicBezTo>
                    <a:pt x="8528939" y="84582"/>
                    <a:pt x="8522081" y="91440"/>
                    <a:pt x="8513699" y="91440"/>
                  </a:cubicBezTo>
                  <a:lnTo>
                    <a:pt x="15240" y="91440"/>
                  </a:lnTo>
                  <a:cubicBezTo>
                    <a:pt x="6858" y="91440"/>
                    <a:pt x="0" y="84582"/>
                    <a:pt x="0" y="76200"/>
                  </a:cubicBezTo>
                  <a:close/>
                </a:path>
              </a:pathLst>
            </a:custGeom>
            <a:solidFill>
              <a:srgbClr val="F2F2F2"/>
            </a:solidFill>
          </p:spPr>
        </p:sp>
      </p:grpSp>
      <p:grpSp>
        <p:nvGrpSpPr>
          <p:cNvPr id="16" name="Group 16"/>
          <p:cNvGrpSpPr/>
          <p:nvPr/>
        </p:nvGrpSpPr>
        <p:grpSpPr>
          <a:xfrm>
            <a:off x="9719904" y="7546852"/>
            <a:ext cx="5036426" cy="68578"/>
            <a:chOff x="0" y="0"/>
            <a:chExt cx="6715234" cy="91438"/>
          </a:xfrm>
        </p:grpSpPr>
        <p:sp>
          <p:nvSpPr>
            <p:cNvPr id="17" name="Freeform 17"/>
            <p:cNvSpPr/>
            <p:nvPr/>
          </p:nvSpPr>
          <p:spPr>
            <a:xfrm>
              <a:off x="0" y="0"/>
              <a:ext cx="6715252" cy="91440"/>
            </a:xfrm>
            <a:custGeom>
              <a:avLst/>
              <a:gdLst/>
              <a:ahLst/>
              <a:cxnLst/>
              <a:rect l="l" t="t" r="r" b="b"/>
              <a:pathLst>
                <a:path w="6715252" h="91440">
                  <a:moveTo>
                    <a:pt x="0" y="76200"/>
                  </a:moveTo>
                  <a:cubicBezTo>
                    <a:pt x="0" y="84582"/>
                    <a:pt x="6858" y="91440"/>
                    <a:pt x="15240" y="91440"/>
                  </a:cubicBezTo>
                  <a:lnTo>
                    <a:pt x="6700012" y="91440"/>
                  </a:lnTo>
                  <a:cubicBezTo>
                    <a:pt x="6708394" y="91440"/>
                    <a:pt x="6715252" y="84582"/>
                    <a:pt x="6715252" y="76200"/>
                  </a:cubicBezTo>
                  <a:lnTo>
                    <a:pt x="6715252" y="15240"/>
                  </a:lnTo>
                  <a:cubicBezTo>
                    <a:pt x="6715252" y="6858"/>
                    <a:pt x="6708394" y="0"/>
                    <a:pt x="6700012" y="0"/>
                  </a:cubicBezTo>
                  <a:lnTo>
                    <a:pt x="15240" y="0"/>
                  </a:lnTo>
                  <a:cubicBezTo>
                    <a:pt x="6858" y="0"/>
                    <a:pt x="0" y="6858"/>
                    <a:pt x="0" y="15240"/>
                  </a:cubicBezTo>
                  <a:close/>
                </a:path>
              </a:pathLst>
            </a:custGeom>
            <a:solidFill>
              <a:srgbClr val="DC0031"/>
            </a:solidFill>
          </p:spPr>
        </p:sp>
      </p:grpSp>
      <p:grpSp>
        <p:nvGrpSpPr>
          <p:cNvPr id="18" name="Group 18"/>
          <p:cNvGrpSpPr/>
          <p:nvPr/>
        </p:nvGrpSpPr>
        <p:grpSpPr>
          <a:xfrm>
            <a:off x="17442762" y="9468751"/>
            <a:ext cx="845238" cy="818249"/>
            <a:chOff x="0" y="0"/>
            <a:chExt cx="4526015" cy="4381496"/>
          </a:xfrm>
        </p:grpSpPr>
        <p:sp>
          <p:nvSpPr>
            <p:cNvPr id="19" name="Freeform 19"/>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grpSp>
        <p:nvGrpSpPr>
          <p:cNvPr id="20" name="Group 20"/>
          <p:cNvGrpSpPr/>
          <p:nvPr/>
        </p:nvGrpSpPr>
        <p:grpSpPr>
          <a:xfrm>
            <a:off x="2968767" y="2052143"/>
            <a:ext cx="3666585" cy="3666585"/>
            <a:chOff x="0" y="0"/>
            <a:chExt cx="812800" cy="812800"/>
          </a:xfrm>
        </p:grpSpPr>
        <p:sp>
          <p:nvSpPr>
            <p:cNvPr id="21" name="Freeform 2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12700">
              <a:solidFill>
                <a:srgbClr val="000000"/>
              </a:solidFill>
            </a:ln>
          </p:spPr>
          <p:txBody>
            <a:bodyPr/>
            <a:lstStyle/>
            <a:p>
              <a:endParaRPr lang="tr-TR" dirty="0"/>
            </a:p>
          </p:txBody>
        </p:sp>
      </p:grpSp>
      <p:sp>
        <p:nvSpPr>
          <p:cNvPr id="22" name="Freeform 22"/>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3"/>
            <a:stretch>
              <a:fillRect/>
            </a:stretch>
          </a:blipFill>
        </p:spPr>
      </p:sp>
      <p:sp>
        <p:nvSpPr>
          <p:cNvPr id="23" name="TextBox 23"/>
          <p:cNvSpPr txBox="1"/>
          <p:nvPr/>
        </p:nvSpPr>
        <p:spPr>
          <a:xfrm>
            <a:off x="2541686" y="6029297"/>
            <a:ext cx="4520749" cy="523875"/>
          </a:xfrm>
          <a:prstGeom prst="rect">
            <a:avLst/>
          </a:prstGeom>
        </p:spPr>
        <p:txBody>
          <a:bodyPr lIns="0" tIns="0" rIns="0" bIns="0" rtlCol="0" anchor="t">
            <a:spAutoFit/>
          </a:bodyPr>
          <a:lstStyle/>
          <a:p>
            <a:pPr algn="ctr">
              <a:lnSpc>
                <a:spcPts val="3600"/>
              </a:lnSpc>
            </a:pPr>
            <a:r>
              <a:rPr lang="en-US" sz="3000" b="1">
                <a:solidFill>
                  <a:srgbClr val="000000"/>
                </a:solidFill>
                <a:latin typeface="Arial Bold"/>
                <a:ea typeface="Arial Bold"/>
                <a:cs typeface="Arial Bold"/>
                <a:sym typeface="Arial Bold"/>
              </a:rPr>
              <a:t>İsim Soyisim</a:t>
            </a:r>
          </a:p>
        </p:txBody>
      </p:sp>
      <p:sp>
        <p:nvSpPr>
          <p:cNvPr id="24" name="TextBox 24"/>
          <p:cNvSpPr txBox="1"/>
          <p:nvPr/>
        </p:nvSpPr>
        <p:spPr>
          <a:xfrm>
            <a:off x="3684969" y="6658037"/>
            <a:ext cx="2234181" cy="285750"/>
          </a:xfrm>
          <a:prstGeom prst="rect">
            <a:avLst/>
          </a:prstGeom>
        </p:spPr>
        <p:txBody>
          <a:bodyPr lIns="0" tIns="0" rIns="0" bIns="0" rtlCol="0" anchor="t">
            <a:spAutoFit/>
          </a:bodyPr>
          <a:lstStyle/>
          <a:p>
            <a:pPr algn="ctr">
              <a:lnSpc>
                <a:spcPts val="1980"/>
              </a:lnSpc>
            </a:pPr>
            <a:r>
              <a:rPr lang="en-US" sz="1650">
                <a:solidFill>
                  <a:srgbClr val="595959"/>
                </a:solidFill>
                <a:latin typeface="Arial"/>
                <a:ea typeface="Arial"/>
                <a:cs typeface="Arial"/>
                <a:sym typeface="Arial"/>
              </a:rPr>
              <a:t>Ünvanı</a:t>
            </a:r>
          </a:p>
        </p:txBody>
      </p:sp>
      <p:sp>
        <p:nvSpPr>
          <p:cNvPr id="25" name="TextBox 25"/>
          <p:cNvSpPr txBox="1"/>
          <p:nvPr/>
        </p:nvSpPr>
        <p:spPr>
          <a:xfrm>
            <a:off x="2904242" y="7622598"/>
            <a:ext cx="3795638" cy="750570"/>
          </a:xfrm>
          <a:prstGeom prst="rect">
            <a:avLst/>
          </a:prstGeom>
        </p:spPr>
        <p:txBody>
          <a:bodyPr lIns="0" tIns="0" rIns="0" bIns="0" rtlCol="0" anchor="t">
            <a:spAutoFit/>
          </a:bodyPr>
          <a:lstStyle/>
          <a:p>
            <a:pPr algn="ctr">
              <a:lnSpc>
                <a:spcPts val="2970"/>
              </a:lnSpc>
            </a:pPr>
            <a:r>
              <a:rPr lang="en-US" sz="1650">
                <a:solidFill>
                  <a:srgbClr val="595959"/>
                </a:solidFill>
                <a:latin typeface="Arial"/>
                <a:ea typeface="Arial"/>
                <a:cs typeface="Arial"/>
                <a:sym typeface="Arial"/>
              </a:rPr>
              <a:t>Kısa açıklama için</a:t>
            </a:r>
          </a:p>
          <a:p>
            <a:pPr algn="ctr">
              <a:lnSpc>
                <a:spcPts val="2970"/>
              </a:lnSpc>
            </a:pPr>
            <a:r>
              <a:rPr lang="en-US" sz="1650">
                <a:solidFill>
                  <a:srgbClr val="595959"/>
                </a:solidFill>
                <a:latin typeface="Arial"/>
                <a:ea typeface="Arial"/>
                <a:cs typeface="Arial"/>
                <a:sym typeface="Arial"/>
              </a:rPr>
              <a:t>bu alanı kullanabilirsiniz.</a:t>
            </a:r>
          </a:p>
        </p:txBody>
      </p:sp>
      <p:sp>
        <p:nvSpPr>
          <p:cNvPr id="26" name="TextBox 26"/>
          <p:cNvSpPr txBox="1"/>
          <p:nvPr/>
        </p:nvSpPr>
        <p:spPr>
          <a:xfrm>
            <a:off x="9687087" y="2667636"/>
            <a:ext cx="4616092" cy="409575"/>
          </a:xfrm>
          <a:prstGeom prst="rect">
            <a:avLst/>
          </a:prstGeom>
        </p:spPr>
        <p:txBody>
          <a:bodyPr lIns="0" tIns="0" rIns="0" bIns="0" rtlCol="0" anchor="t">
            <a:spAutoFit/>
          </a:bodyPr>
          <a:lstStyle/>
          <a:p>
            <a:pPr algn="l">
              <a:lnSpc>
                <a:spcPts val="2879"/>
              </a:lnSpc>
            </a:pPr>
            <a:r>
              <a:rPr lang="en-US" sz="2400" b="1">
                <a:solidFill>
                  <a:srgbClr val="262626"/>
                </a:solidFill>
                <a:latin typeface="Arial Bold"/>
                <a:ea typeface="Arial Bold"/>
                <a:cs typeface="Arial Bold"/>
                <a:sym typeface="Arial Bold"/>
              </a:rPr>
              <a:t>Başlık alanı</a:t>
            </a:r>
          </a:p>
        </p:txBody>
      </p:sp>
      <p:sp>
        <p:nvSpPr>
          <p:cNvPr id="27" name="TextBox 27"/>
          <p:cNvSpPr txBox="1"/>
          <p:nvPr/>
        </p:nvSpPr>
        <p:spPr>
          <a:xfrm>
            <a:off x="9692636" y="3093489"/>
            <a:ext cx="6834880" cy="750570"/>
          </a:xfrm>
          <a:prstGeom prst="rect">
            <a:avLst/>
          </a:prstGeom>
        </p:spPr>
        <p:txBody>
          <a:bodyPr lIns="0" tIns="0" rIns="0" bIns="0" rtlCol="0" anchor="t">
            <a:spAutoFit/>
          </a:bodyPr>
          <a:lstStyle/>
          <a:p>
            <a:pPr algn="just">
              <a:lnSpc>
                <a:spcPts val="2970"/>
              </a:lnSpc>
            </a:pPr>
            <a:r>
              <a:rPr lang="en-US" sz="1650" dirty="0">
                <a:solidFill>
                  <a:srgbClr val="595959"/>
                </a:solidFill>
                <a:latin typeface="Arial"/>
                <a:ea typeface="Arial"/>
                <a:cs typeface="Arial"/>
                <a:sym typeface="Arial"/>
              </a:rPr>
              <a:t>Bu </a:t>
            </a:r>
            <a:r>
              <a:rPr lang="en-US" sz="1650" dirty="0" err="1">
                <a:solidFill>
                  <a:srgbClr val="595959"/>
                </a:solidFill>
                <a:latin typeface="Arial"/>
                <a:ea typeface="Arial"/>
                <a:cs typeface="Arial"/>
                <a:sym typeface="Arial"/>
              </a:rPr>
              <a:t>şablon</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sayfasında</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kendinizi</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tanıtabilirsiniz</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Görsel</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alana</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meslek</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ya</a:t>
            </a:r>
            <a:r>
              <a:rPr lang="en-US" sz="1650" dirty="0">
                <a:solidFill>
                  <a:srgbClr val="595959"/>
                </a:solidFill>
                <a:latin typeface="Arial"/>
                <a:ea typeface="Arial"/>
                <a:cs typeface="Arial"/>
                <a:sym typeface="Arial"/>
              </a:rPr>
              <a:t> da </a:t>
            </a:r>
            <a:r>
              <a:rPr lang="en-US" sz="1650" dirty="0" err="1">
                <a:solidFill>
                  <a:srgbClr val="595959"/>
                </a:solidFill>
                <a:latin typeface="Arial"/>
                <a:ea typeface="Arial"/>
                <a:cs typeface="Arial"/>
                <a:sym typeface="Arial"/>
              </a:rPr>
              <a:t>konunuz</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ile</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ilgili</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destekleyici</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bir</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görsel</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kullanmanız</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faydalı</a:t>
            </a:r>
            <a:r>
              <a:rPr lang="en-US" sz="1650" dirty="0">
                <a:solidFill>
                  <a:srgbClr val="595959"/>
                </a:solidFill>
                <a:latin typeface="Arial"/>
                <a:ea typeface="Arial"/>
                <a:cs typeface="Arial"/>
                <a:sym typeface="Arial"/>
              </a:rPr>
              <a:t> </a:t>
            </a:r>
            <a:r>
              <a:rPr lang="en-US" sz="1650" dirty="0" err="1">
                <a:solidFill>
                  <a:srgbClr val="595959"/>
                </a:solidFill>
                <a:latin typeface="Arial"/>
                <a:ea typeface="Arial"/>
                <a:cs typeface="Arial"/>
                <a:sym typeface="Arial"/>
              </a:rPr>
              <a:t>olacaktır</a:t>
            </a:r>
            <a:r>
              <a:rPr lang="en-US" sz="1650" dirty="0">
                <a:solidFill>
                  <a:srgbClr val="595959"/>
                </a:solidFill>
                <a:latin typeface="Arial"/>
                <a:ea typeface="Arial"/>
                <a:cs typeface="Arial"/>
                <a:sym typeface="Arial"/>
              </a:rPr>
              <a:t>.</a:t>
            </a:r>
          </a:p>
        </p:txBody>
      </p:sp>
      <p:sp>
        <p:nvSpPr>
          <p:cNvPr id="28" name="TextBox 28"/>
          <p:cNvSpPr txBox="1"/>
          <p:nvPr/>
        </p:nvSpPr>
        <p:spPr>
          <a:xfrm>
            <a:off x="15461403" y="5153086"/>
            <a:ext cx="780846" cy="285750"/>
          </a:xfrm>
          <a:prstGeom prst="rect">
            <a:avLst/>
          </a:prstGeom>
        </p:spPr>
        <p:txBody>
          <a:bodyPr lIns="0" tIns="0" rIns="0" bIns="0" rtlCol="0" anchor="t">
            <a:spAutoFit/>
          </a:bodyPr>
          <a:lstStyle/>
          <a:p>
            <a:pPr algn="r">
              <a:lnSpc>
                <a:spcPts val="1980"/>
              </a:lnSpc>
            </a:pPr>
            <a:r>
              <a:rPr lang="en-US" sz="1650" b="1">
                <a:solidFill>
                  <a:srgbClr val="262626"/>
                </a:solidFill>
                <a:latin typeface="Arial Bold"/>
                <a:ea typeface="Arial Bold"/>
                <a:cs typeface="Arial Bold"/>
                <a:sym typeface="Arial Bold"/>
              </a:rPr>
              <a:t>95%</a:t>
            </a:r>
          </a:p>
        </p:txBody>
      </p:sp>
      <p:sp>
        <p:nvSpPr>
          <p:cNvPr id="29" name="TextBox 29"/>
          <p:cNvSpPr txBox="1"/>
          <p:nvPr/>
        </p:nvSpPr>
        <p:spPr>
          <a:xfrm>
            <a:off x="9687087" y="5153086"/>
            <a:ext cx="4616092" cy="285750"/>
          </a:xfrm>
          <a:prstGeom prst="rect">
            <a:avLst/>
          </a:prstGeom>
        </p:spPr>
        <p:txBody>
          <a:bodyPr lIns="0" tIns="0" rIns="0" bIns="0" rtlCol="0" anchor="t">
            <a:spAutoFit/>
          </a:bodyPr>
          <a:lstStyle/>
          <a:p>
            <a:pPr algn="l">
              <a:lnSpc>
                <a:spcPts val="1980"/>
              </a:lnSpc>
            </a:pPr>
            <a:r>
              <a:rPr lang="en-US" sz="1650" b="1">
                <a:solidFill>
                  <a:srgbClr val="262626"/>
                </a:solidFill>
                <a:latin typeface="Arial Bold"/>
                <a:ea typeface="Arial Bold"/>
                <a:cs typeface="Arial Bold"/>
                <a:sym typeface="Arial Bold"/>
              </a:rPr>
              <a:t>Proje A</a:t>
            </a:r>
          </a:p>
        </p:txBody>
      </p:sp>
      <p:sp>
        <p:nvSpPr>
          <p:cNvPr id="30" name="TextBox 30"/>
          <p:cNvSpPr txBox="1"/>
          <p:nvPr/>
        </p:nvSpPr>
        <p:spPr>
          <a:xfrm>
            <a:off x="15461403" y="6078994"/>
            <a:ext cx="780846" cy="285750"/>
          </a:xfrm>
          <a:prstGeom prst="rect">
            <a:avLst/>
          </a:prstGeom>
        </p:spPr>
        <p:txBody>
          <a:bodyPr lIns="0" tIns="0" rIns="0" bIns="0" rtlCol="0" anchor="t">
            <a:spAutoFit/>
          </a:bodyPr>
          <a:lstStyle/>
          <a:p>
            <a:pPr algn="r">
              <a:lnSpc>
                <a:spcPts val="1980"/>
              </a:lnSpc>
            </a:pPr>
            <a:r>
              <a:rPr lang="en-US" sz="1650" b="1">
                <a:solidFill>
                  <a:srgbClr val="262626"/>
                </a:solidFill>
                <a:latin typeface="Arial Bold"/>
                <a:ea typeface="Arial Bold"/>
                <a:cs typeface="Arial Bold"/>
                <a:sym typeface="Arial Bold"/>
              </a:rPr>
              <a:t>90%</a:t>
            </a:r>
          </a:p>
        </p:txBody>
      </p:sp>
      <p:sp>
        <p:nvSpPr>
          <p:cNvPr id="31" name="TextBox 31"/>
          <p:cNvSpPr txBox="1"/>
          <p:nvPr/>
        </p:nvSpPr>
        <p:spPr>
          <a:xfrm>
            <a:off x="9687087" y="6078994"/>
            <a:ext cx="4616092" cy="285750"/>
          </a:xfrm>
          <a:prstGeom prst="rect">
            <a:avLst/>
          </a:prstGeom>
        </p:spPr>
        <p:txBody>
          <a:bodyPr lIns="0" tIns="0" rIns="0" bIns="0" rtlCol="0" anchor="t">
            <a:spAutoFit/>
          </a:bodyPr>
          <a:lstStyle/>
          <a:p>
            <a:pPr algn="l">
              <a:lnSpc>
                <a:spcPts val="1980"/>
              </a:lnSpc>
            </a:pPr>
            <a:r>
              <a:rPr lang="en-US" sz="1650" b="1">
                <a:solidFill>
                  <a:srgbClr val="262626"/>
                </a:solidFill>
                <a:latin typeface="Arial Bold"/>
                <a:ea typeface="Arial Bold"/>
                <a:cs typeface="Arial Bold"/>
                <a:sym typeface="Arial Bold"/>
              </a:rPr>
              <a:t>Proje B</a:t>
            </a:r>
          </a:p>
        </p:txBody>
      </p:sp>
      <p:sp>
        <p:nvSpPr>
          <p:cNvPr id="32" name="TextBox 32"/>
          <p:cNvSpPr txBox="1"/>
          <p:nvPr/>
        </p:nvSpPr>
        <p:spPr>
          <a:xfrm>
            <a:off x="15461403" y="7015498"/>
            <a:ext cx="780846" cy="285750"/>
          </a:xfrm>
          <a:prstGeom prst="rect">
            <a:avLst/>
          </a:prstGeom>
        </p:spPr>
        <p:txBody>
          <a:bodyPr lIns="0" tIns="0" rIns="0" bIns="0" rtlCol="0" anchor="t">
            <a:spAutoFit/>
          </a:bodyPr>
          <a:lstStyle/>
          <a:p>
            <a:pPr algn="r">
              <a:lnSpc>
                <a:spcPts val="1980"/>
              </a:lnSpc>
            </a:pPr>
            <a:r>
              <a:rPr lang="en-US" sz="1650" b="1">
                <a:solidFill>
                  <a:srgbClr val="262626"/>
                </a:solidFill>
                <a:latin typeface="Arial Bold"/>
                <a:ea typeface="Arial Bold"/>
                <a:cs typeface="Arial Bold"/>
                <a:sym typeface="Arial Bold"/>
              </a:rPr>
              <a:t>80%</a:t>
            </a:r>
          </a:p>
        </p:txBody>
      </p:sp>
      <p:sp>
        <p:nvSpPr>
          <p:cNvPr id="33" name="TextBox 33"/>
          <p:cNvSpPr txBox="1"/>
          <p:nvPr/>
        </p:nvSpPr>
        <p:spPr>
          <a:xfrm>
            <a:off x="9687087" y="7015498"/>
            <a:ext cx="4616092" cy="285750"/>
          </a:xfrm>
          <a:prstGeom prst="rect">
            <a:avLst/>
          </a:prstGeom>
        </p:spPr>
        <p:txBody>
          <a:bodyPr lIns="0" tIns="0" rIns="0" bIns="0" rtlCol="0" anchor="t">
            <a:spAutoFit/>
          </a:bodyPr>
          <a:lstStyle/>
          <a:p>
            <a:pPr algn="l">
              <a:lnSpc>
                <a:spcPts val="1980"/>
              </a:lnSpc>
            </a:pPr>
            <a:r>
              <a:rPr lang="en-US" sz="1650" b="1">
                <a:solidFill>
                  <a:srgbClr val="262626"/>
                </a:solidFill>
                <a:latin typeface="Arial Bold"/>
                <a:ea typeface="Arial Bold"/>
                <a:cs typeface="Arial Bold"/>
                <a:sym typeface="Arial Bold"/>
              </a:rPr>
              <a:t>Proje C</a:t>
            </a:r>
          </a:p>
        </p:txBody>
      </p:sp>
      <p:sp>
        <p:nvSpPr>
          <p:cNvPr id="34" name="TextBox 34"/>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
            <a:ext cx="9144000" cy="10287891"/>
            <a:chOff x="0" y="0"/>
            <a:chExt cx="12192000" cy="13717188"/>
          </a:xfrm>
        </p:grpSpPr>
        <p:sp>
          <p:nvSpPr>
            <p:cNvPr id="3" name="Freeform 3"/>
            <p:cNvSpPr/>
            <p:nvPr/>
          </p:nvSpPr>
          <p:spPr>
            <a:xfrm>
              <a:off x="0" y="0"/>
              <a:ext cx="12192000" cy="13717143"/>
            </a:xfrm>
            <a:custGeom>
              <a:avLst/>
              <a:gdLst/>
              <a:ahLst/>
              <a:cxnLst/>
              <a:rect l="l" t="t" r="r" b="b"/>
              <a:pathLst>
                <a:path w="12192000" h="13717143">
                  <a:moveTo>
                    <a:pt x="0" y="0"/>
                  </a:moveTo>
                  <a:lnTo>
                    <a:pt x="12192000" y="0"/>
                  </a:lnTo>
                  <a:lnTo>
                    <a:pt x="12192000" y="13717143"/>
                  </a:lnTo>
                  <a:lnTo>
                    <a:pt x="0" y="13717143"/>
                  </a:lnTo>
                  <a:close/>
                </a:path>
              </a:pathLst>
            </a:custGeom>
            <a:solidFill>
              <a:srgbClr val="0047BA"/>
            </a:solidFill>
          </p:spPr>
        </p:sp>
      </p:grpSp>
      <p:grpSp>
        <p:nvGrpSpPr>
          <p:cNvPr id="4" name="Group 4"/>
          <p:cNvGrpSpPr/>
          <p:nvPr/>
        </p:nvGrpSpPr>
        <p:grpSpPr>
          <a:xfrm>
            <a:off x="0" y="2"/>
            <a:ext cx="18288000" cy="1028699"/>
            <a:chOff x="0" y="0"/>
            <a:chExt cx="24384000" cy="1371598"/>
          </a:xfrm>
        </p:grpSpPr>
        <p:sp>
          <p:nvSpPr>
            <p:cNvPr id="5" name="Freeform 5"/>
            <p:cNvSpPr/>
            <p:nvPr/>
          </p:nvSpPr>
          <p:spPr>
            <a:xfrm>
              <a:off x="0" y="0"/>
              <a:ext cx="24383829" cy="1371510"/>
            </a:xfrm>
            <a:custGeom>
              <a:avLst/>
              <a:gdLst/>
              <a:ahLst/>
              <a:cxnLst/>
              <a:rect l="l" t="t" r="r" b="b"/>
              <a:pathLst>
                <a:path w="24383829" h="1371510">
                  <a:moveTo>
                    <a:pt x="0" y="0"/>
                  </a:moveTo>
                  <a:lnTo>
                    <a:pt x="24383829" y="0"/>
                  </a:lnTo>
                  <a:lnTo>
                    <a:pt x="24383829" y="1371510"/>
                  </a:lnTo>
                  <a:lnTo>
                    <a:pt x="0" y="1371510"/>
                  </a:lnTo>
                  <a:close/>
                </a:path>
              </a:pathLst>
            </a:custGeom>
            <a:solidFill>
              <a:srgbClr val="E31B29"/>
            </a:solidFill>
          </p:spPr>
        </p:sp>
        <p:sp>
          <p:nvSpPr>
            <p:cNvPr id="6" name="TextBox 6"/>
            <p:cNvSpPr txBox="1"/>
            <p:nvPr/>
          </p:nvSpPr>
          <p:spPr>
            <a:xfrm>
              <a:off x="0" y="-38100"/>
              <a:ext cx="24384000" cy="1409698"/>
            </a:xfrm>
            <a:prstGeom prst="rect">
              <a:avLst/>
            </a:prstGeom>
          </p:spPr>
          <p:txBody>
            <a:bodyPr lIns="50800" tIns="50800" rIns="50800" bIns="50800" rtlCol="0" anchor="ctr"/>
            <a:lstStyle/>
            <a:p>
              <a:pPr algn="l">
                <a:lnSpc>
                  <a:spcPts val="2040"/>
                </a:lnSpc>
              </a:pPr>
              <a:r>
                <a:rPr lang="en-US" sz="1700" b="1" spc="141">
                  <a:solidFill>
                    <a:srgbClr val="FFFFFF"/>
                  </a:solidFill>
                  <a:latin typeface="Arial Bold"/>
                  <a:ea typeface="Arial Bold"/>
                  <a:cs typeface="Arial Bold"/>
                  <a:sym typeface="Arial Bold"/>
                </a:rPr>
                <a:t>   SUNUM HAZIRLIĞI SONUNDA BU SAYFALARI SİLİNİZ!</a:t>
              </a:r>
            </a:p>
          </p:txBody>
        </p:sp>
      </p:grpSp>
      <p:sp>
        <p:nvSpPr>
          <p:cNvPr id="7" name="Freeform 7"/>
          <p:cNvSpPr/>
          <p:nvPr/>
        </p:nvSpPr>
        <p:spPr>
          <a:xfrm>
            <a:off x="324436" y="4308260"/>
            <a:ext cx="6148702" cy="937677"/>
          </a:xfrm>
          <a:custGeom>
            <a:avLst/>
            <a:gdLst/>
            <a:ahLst/>
            <a:cxnLst/>
            <a:rect l="l" t="t" r="r" b="b"/>
            <a:pathLst>
              <a:path w="6148702" h="937677">
                <a:moveTo>
                  <a:pt x="0" y="0"/>
                </a:moveTo>
                <a:lnTo>
                  <a:pt x="6148702" y="0"/>
                </a:lnTo>
                <a:lnTo>
                  <a:pt x="6148702" y="937677"/>
                </a:lnTo>
                <a:lnTo>
                  <a:pt x="0" y="937677"/>
                </a:lnTo>
                <a:lnTo>
                  <a:pt x="0" y="0"/>
                </a:lnTo>
                <a:close/>
              </a:path>
            </a:pathLst>
          </a:custGeom>
          <a:blipFill>
            <a:blip r:embed="rId2"/>
            <a:stretch>
              <a:fillRect/>
            </a:stretch>
          </a:blipFill>
        </p:spPr>
      </p:sp>
      <p:sp>
        <p:nvSpPr>
          <p:cNvPr id="8" name="Freeform 8"/>
          <p:cNvSpPr/>
          <p:nvPr/>
        </p:nvSpPr>
        <p:spPr>
          <a:xfrm>
            <a:off x="324436" y="5416602"/>
            <a:ext cx="4693978" cy="938796"/>
          </a:xfrm>
          <a:custGeom>
            <a:avLst/>
            <a:gdLst/>
            <a:ahLst/>
            <a:cxnLst/>
            <a:rect l="l" t="t" r="r" b="b"/>
            <a:pathLst>
              <a:path w="4693978" h="938796">
                <a:moveTo>
                  <a:pt x="0" y="0"/>
                </a:moveTo>
                <a:lnTo>
                  <a:pt x="4693979" y="0"/>
                </a:lnTo>
                <a:lnTo>
                  <a:pt x="4693979" y="938796"/>
                </a:lnTo>
                <a:lnTo>
                  <a:pt x="0" y="938796"/>
                </a:lnTo>
                <a:lnTo>
                  <a:pt x="0" y="0"/>
                </a:lnTo>
                <a:close/>
              </a:path>
            </a:pathLst>
          </a:custGeom>
          <a:blipFill>
            <a:blip r:embed="rId3"/>
            <a:stretch>
              <a:fillRect/>
            </a:stretch>
          </a:blipFill>
        </p:spPr>
      </p:sp>
      <p:sp>
        <p:nvSpPr>
          <p:cNvPr id="9" name="Freeform 9"/>
          <p:cNvSpPr/>
          <p:nvPr/>
        </p:nvSpPr>
        <p:spPr>
          <a:xfrm>
            <a:off x="4953716" y="1891175"/>
            <a:ext cx="1023929" cy="1250601"/>
          </a:xfrm>
          <a:custGeom>
            <a:avLst/>
            <a:gdLst/>
            <a:ahLst/>
            <a:cxnLst/>
            <a:rect l="l" t="t" r="r" b="b"/>
            <a:pathLst>
              <a:path w="1023929" h="1250601">
                <a:moveTo>
                  <a:pt x="0" y="0"/>
                </a:moveTo>
                <a:lnTo>
                  <a:pt x="1023930" y="0"/>
                </a:lnTo>
                <a:lnTo>
                  <a:pt x="1023930" y="1250600"/>
                </a:lnTo>
                <a:lnTo>
                  <a:pt x="0" y="1250600"/>
                </a:lnTo>
                <a:lnTo>
                  <a:pt x="0" y="0"/>
                </a:lnTo>
                <a:close/>
              </a:path>
            </a:pathLst>
          </a:custGeom>
          <a:blipFill>
            <a:blip r:embed="rId4"/>
            <a:stretch>
              <a:fillRect/>
            </a:stretch>
          </a:blipFill>
        </p:spPr>
      </p:sp>
      <p:sp>
        <p:nvSpPr>
          <p:cNvPr id="10" name="Freeform 10"/>
          <p:cNvSpPr/>
          <p:nvPr/>
        </p:nvSpPr>
        <p:spPr>
          <a:xfrm>
            <a:off x="324436" y="1891175"/>
            <a:ext cx="3747118" cy="1250601"/>
          </a:xfrm>
          <a:custGeom>
            <a:avLst/>
            <a:gdLst/>
            <a:ahLst/>
            <a:cxnLst/>
            <a:rect l="l" t="t" r="r" b="b"/>
            <a:pathLst>
              <a:path w="3747118" h="1250601">
                <a:moveTo>
                  <a:pt x="0" y="0"/>
                </a:moveTo>
                <a:lnTo>
                  <a:pt x="3747118" y="0"/>
                </a:lnTo>
                <a:lnTo>
                  <a:pt x="3747118" y="1250600"/>
                </a:lnTo>
                <a:lnTo>
                  <a:pt x="0" y="1250600"/>
                </a:lnTo>
                <a:lnTo>
                  <a:pt x="0" y="0"/>
                </a:lnTo>
                <a:close/>
              </a:path>
            </a:pathLst>
          </a:custGeom>
          <a:blipFill>
            <a:blip r:embed="rId5"/>
            <a:stretch>
              <a:fillRect/>
            </a:stretch>
          </a:blipFill>
        </p:spPr>
      </p:sp>
      <p:sp>
        <p:nvSpPr>
          <p:cNvPr id="11" name="Freeform 11"/>
          <p:cNvSpPr/>
          <p:nvPr/>
        </p:nvSpPr>
        <p:spPr>
          <a:xfrm>
            <a:off x="324436" y="8017743"/>
            <a:ext cx="4693978" cy="938796"/>
          </a:xfrm>
          <a:custGeom>
            <a:avLst/>
            <a:gdLst/>
            <a:ahLst/>
            <a:cxnLst/>
            <a:rect l="l" t="t" r="r" b="b"/>
            <a:pathLst>
              <a:path w="4693978" h="938796">
                <a:moveTo>
                  <a:pt x="0" y="0"/>
                </a:moveTo>
                <a:lnTo>
                  <a:pt x="4693979" y="0"/>
                </a:lnTo>
                <a:lnTo>
                  <a:pt x="4693979" y="938796"/>
                </a:lnTo>
                <a:lnTo>
                  <a:pt x="0" y="938796"/>
                </a:lnTo>
                <a:lnTo>
                  <a:pt x="0" y="0"/>
                </a:lnTo>
                <a:close/>
              </a:path>
            </a:pathLst>
          </a:custGeom>
          <a:blipFill>
            <a:blip r:embed="rId6"/>
            <a:stretch>
              <a:fillRect/>
            </a:stretch>
          </a:blipFill>
        </p:spPr>
      </p:sp>
      <p:sp>
        <p:nvSpPr>
          <p:cNvPr id="12" name="Freeform 12"/>
          <p:cNvSpPr/>
          <p:nvPr/>
        </p:nvSpPr>
        <p:spPr>
          <a:xfrm>
            <a:off x="324436" y="6932554"/>
            <a:ext cx="6148702" cy="937677"/>
          </a:xfrm>
          <a:custGeom>
            <a:avLst/>
            <a:gdLst/>
            <a:ahLst/>
            <a:cxnLst/>
            <a:rect l="l" t="t" r="r" b="b"/>
            <a:pathLst>
              <a:path w="6148702" h="937677">
                <a:moveTo>
                  <a:pt x="0" y="0"/>
                </a:moveTo>
                <a:lnTo>
                  <a:pt x="6148702" y="0"/>
                </a:lnTo>
                <a:lnTo>
                  <a:pt x="6148702" y="937677"/>
                </a:lnTo>
                <a:lnTo>
                  <a:pt x="0" y="937677"/>
                </a:lnTo>
                <a:lnTo>
                  <a:pt x="0" y="0"/>
                </a:lnTo>
                <a:close/>
              </a:path>
            </a:pathLst>
          </a:custGeom>
          <a:blipFill>
            <a:blip r:embed="rId7"/>
            <a:stretch>
              <a:fillRect/>
            </a:stretch>
          </a:blipFill>
        </p:spPr>
      </p:sp>
      <p:sp>
        <p:nvSpPr>
          <p:cNvPr id="13" name="Freeform 13"/>
          <p:cNvSpPr/>
          <p:nvPr/>
        </p:nvSpPr>
        <p:spPr>
          <a:xfrm>
            <a:off x="9936524" y="5416602"/>
            <a:ext cx="4693978" cy="938796"/>
          </a:xfrm>
          <a:custGeom>
            <a:avLst/>
            <a:gdLst/>
            <a:ahLst/>
            <a:cxnLst/>
            <a:rect l="l" t="t" r="r" b="b"/>
            <a:pathLst>
              <a:path w="4693978" h="938796">
                <a:moveTo>
                  <a:pt x="0" y="0"/>
                </a:moveTo>
                <a:lnTo>
                  <a:pt x="4693978" y="0"/>
                </a:lnTo>
                <a:lnTo>
                  <a:pt x="4693978" y="938796"/>
                </a:lnTo>
                <a:lnTo>
                  <a:pt x="0" y="938796"/>
                </a:lnTo>
                <a:lnTo>
                  <a:pt x="0" y="0"/>
                </a:lnTo>
                <a:close/>
              </a:path>
            </a:pathLst>
          </a:custGeom>
          <a:blipFill>
            <a:blip r:embed="rId8"/>
            <a:stretch>
              <a:fillRect/>
            </a:stretch>
          </a:blipFill>
        </p:spPr>
      </p:sp>
      <p:sp>
        <p:nvSpPr>
          <p:cNvPr id="14" name="Freeform 14"/>
          <p:cNvSpPr/>
          <p:nvPr/>
        </p:nvSpPr>
        <p:spPr>
          <a:xfrm>
            <a:off x="9936524" y="4308260"/>
            <a:ext cx="6093535" cy="929264"/>
          </a:xfrm>
          <a:custGeom>
            <a:avLst/>
            <a:gdLst/>
            <a:ahLst/>
            <a:cxnLst/>
            <a:rect l="l" t="t" r="r" b="b"/>
            <a:pathLst>
              <a:path w="6093535" h="929264">
                <a:moveTo>
                  <a:pt x="0" y="0"/>
                </a:moveTo>
                <a:lnTo>
                  <a:pt x="6093535" y="0"/>
                </a:lnTo>
                <a:lnTo>
                  <a:pt x="6093535" y="929264"/>
                </a:lnTo>
                <a:lnTo>
                  <a:pt x="0" y="929264"/>
                </a:lnTo>
                <a:lnTo>
                  <a:pt x="0" y="0"/>
                </a:lnTo>
                <a:close/>
              </a:path>
            </a:pathLst>
          </a:custGeom>
          <a:blipFill>
            <a:blip r:embed="rId9"/>
            <a:stretch>
              <a:fillRect/>
            </a:stretch>
          </a:blipFill>
        </p:spPr>
      </p:sp>
      <p:sp>
        <p:nvSpPr>
          <p:cNvPr id="15" name="Freeform 15"/>
          <p:cNvSpPr/>
          <p:nvPr/>
        </p:nvSpPr>
        <p:spPr>
          <a:xfrm>
            <a:off x="9936524" y="6932554"/>
            <a:ext cx="6148702" cy="937677"/>
          </a:xfrm>
          <a:custGeom>
            <a:avLst/>
            <a:gdLst/>
            <a:ahLst/>
            <a:cxnLst/>
            <a:rect l="l" t="t" r="r" b="b"/>
            <a:pathLst>
              <a:path w="6148702" h="937677">
                <a:moveTo>
                  <a:pt x="0" y="0"/>
                </a:moveTo>
                <a:lnTo>
                  <a:pt x="6148702" y="0"/>
                </a:lnTo>
                <a:lnTo>
                  <a:pt x="6148702" y="937677"/>
                </a:lnTo>
                <a:lnTo>
                  <a:pt x="0" y="937677"/>
                </a:lnTo>
                <a:lnTo>
                  <a:pt x="0" y="0"/>
                </a:lnTo>
                <a:close/>
              </a:path>
            </a:pathLst>
          </a:custGeom>
          <a:blipFill>
            <a:blip r:embed="rId10"/>
            <a:stretch>
              <a:fillRect/>
            </a:stretch>
          </a:blipFill>
        </p:spPr>
      </p:sp>
      <p:sp>
        <p:nvSpPr>
          <p:cNvPr id="16" name="Freeform 16"/>
          <p:cNvSpPr/>
          <p:nvPr/>
        </p:nvSpPr>
        <p:spPr>
          <a:xfrm>
            <a:off x="9936524" y="8017743"/>
            <a:ext cx="4693978" cy="938796"/>
          </a:xfrm>
          <a:custGeom>
            <a:avLst/>
            <a:gdLst/>
            <a:ahLst/>
            <a:cxnLst/>
            <a:rect l="l" t="t" r="r" b="b"/>
            <a:pathLst>
              <a:path w="4693978" h="938796">
                <a:moveTo>
                  <a:pt x="0" y="0"/>
                </a:moveTo>
                <a:lnTo>
                  <a:pt x="4693978" y="0"/>
                </a:lnTo>
                <a:lnTo>
                  <a:pt x="4693978" y="938796"/>
                </a:lnTo>
                <a:lnTo>
                  <a:pt x="0" y="938796"/>
                </a:lnTo>
                <a:lnTo>
                  <a:pt x="0" y="0"/>
                </a:lnTo>
                <a:close/>
              </a:path>
            </a:pathLst>
          </a:custGeom>
          <a:blipFill>
            <a:blip r:embed="rId11"/>
            <a:stretch>
              <a:fillRect/>
            </a:stretch>
          </a:blipFill>
        </p:spPr>
      </p:sp>
      <p:sp>
        <p:nvSpPr>
          <p:cNvPr id="17" name="Freeform 17"/>
          <p:cNvSpPr/>
          <p:nvPr/>
        </p:nvSpPr>
        <p:spPr>
          <a:xfrm>
            <a:off x="14130355" y="1891175"/>
            <a:ext cx="1023929" cy="1250601"/>
          </a:xfrm>
          <a:custGeom>
            <a:avLst/>
            <a:gdLst/>
            <a:ahLst/>
            <a:cxnLst/>
            <a:rect l="l" t="t" r="r" b="b"/>
            <a:pathLst>
              <a:path w="1023929" h="1250601">
                <a:moveTo>
                  <a:pt x="0" y="0"/>
                </a:moveTo>
                <a:lnTo>
                  <a:pt x="1023929" y="0"/>
                </a:lnTo>
                <a:lnTo>
                  <a:pt x="1023929" y="1250600"/>
                </a:lnTo>
                <a:lnTo>
                  <a:pt x="0" y="1250600"/>
                </a:lnTo>
                <a:lnTo>
                  <a:pt x="0" y="0"/>
                </a:lnTo>
                <a:close/>
              </a:path>
            </a:pathLst>
          </a:custGeom>
          <a:blipFill>
            <a:blip r:embed="rId12"/>
            <a:stretch>
              <a:fillRect/>
            </a:stretch>
          </a:blipFill>
        </p:spPr>
      </p:sp>
      <p:sp>
        <p:nvSpPr>
          <p:cNvPr id="18" name="Freeform 18"/>
          <p:cNvSpPr/>
          <p:nvPr/>
        </p:nvSpPr>
        <p:spPr>
          <a:xfrm>
            <a:off x="9936524" y="1891175"/>
            <a:ext cx="3747118" cy="1250601"/>
          </a:xfrm>
          <a:custGeom>
            <a:avLst/>
            <a:gdLst/>
            <a:ahLst/>
            <a:cxnLst/>
            <a:rect l="l" t="t" r="r" b="b"/>
            <a:pathLst>
              <a:path w="3747118" h="1250601">
                <a:moveTo>
                  <a:pt x="0" y="0"/>
                </a:moveTo>
                <a:lnTo>
                  <a:pt x="3747118" y="0"/>
                </a:lnTo>
                <a:lnTo>
                  <a:pt x="3747118" y="1250600"/>
                </a:lnTo>
                <a:lnTo>
                  <a:pt x="0" y="1250600"/>
                </a:lnTo>
                <a:lnTo>
                  <a:pt x="0" y="0"/>
                </a:lnTo>
                <a:close/>
              </a:path>
            </a:pathLst>
          </a:custGeom>
          <a:blipFill>
            <a:blip r:embed="rId13"/>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43131" y="7631992"/>
            <a:ext cx="1021389" cy="924765"/>
            <a:chOff x="0" y="0"/>
            <a:chExt cx="706145" cy="639343"/>
          </a:xfrm>
        </p:grpSpPr>
        <p:sp>
          <p:nvSpPr>
            <p:cNvPr id="3" name="Freeform 3"/>
            <p:cNvSpPr/>
            <p:nvPr/>
          </p:nvSpPr>
          <p:spPr>
            <a:xfrm>
              <a:off x="63500" y="41402"/>
              <a:ext cx="579120" cy="534416"/>
            </a:xfrm>
            <a:custGeom>
              <a:avLst/>
              <a:gdLst/>
              <a:ahLst/>
              <a:cxnLst/>
              <a:rect l="l" t="t" r="r" b="b"/>
              <a:pathLst>
                <a:path w="579120" h="534416">
                  <a:moveTo>
                    <a:pt x="430276" y="345948"/>
                  </a:moveTo>
                  <a:lnTo>
                    <a:pt x="400558" y="278257"/>
                  </a:lnTo>
                  <a:cubicBezTo>
                    <a:pt x="411734" y="255651"/>
                    <a:pt x="421767" y="232918"/>
                    <a:pt x="430276" y="210820"/>
                  </a:cubicBezTo>
                  <a:cubicBezTo>
                    <a:pt x="511175" y="226060"/>
                    <a:pt x="561086" y="253111"/>
                    <a:pt x="561086" y="278384"/>
                  </a:cubicBezTo>
                  <a:cubicBezTo>
                    <a:pt x="561086" y="303657"/>
                    <a:pt x="511175" y="330708"/>
                    <a:pt x="430276" y="345948"/>
                  </a:cubicBezTo>
                  <a:moveTo>
                    <a:pt x="425323" y="513461"/>
                  </a:moveTo>
                  <a:cubicBezTo>
                    <a:pt x="392938" y="532257"/>
                    <a:pt x="326009" y="462661"/>
                    <a:pt x="301371" y="433959"/>
                  </a:cubicBezTo>
                  <a:lnTo>
                    <a:pt x="345059" y="374396"/>
                  </a:lnTo>
                  <a:cubicBezTo>
                    <a:pt x="370205" y="372745"/>
                    <a:pt x="394843" y="370078"/>
                    <a:pt x="418338" y="366395"/>
                  </a:cubicBezTo>
                  <a:cubicBezTo>
                    <a:pt x="430911" y="402082"/>
                    <a:pt x="457708" y="494792"/>
                    <a:pt x="425196" y="513461"/>
                  </a:cubicBezTo>
                  <a:moveTo>
                    <a:pt x="153670" y="513461"/>
                  </a:moveTo>
                  <a:cubicBezTo>
                    <a:pt x="121285" y="494792"/>
                    <a:pt x="148082" y="402082"/>
                    <a:pt x="160528" y="366395"/>
                  </a:cubicBezTo>
                  <a:lnTo>
                    <a:pt x="233807" y="374396"/>
                  </a:lnTo>
                  <a:cubicBezTo>
                    <a:pt x="248031" y="395732"/>
                    <a:pt x="262763" y="415671"/>
                    <a:pt x="277495" y="433959"/>
                  </a:cubicBezTo>
                  <a:cubicBezTo>
                    <a:pt x="253238" y="462280"/>
                    <a:pt x="186055" y="532257"/>
                    <a:pt x="153543" y="513461"/>
                  </a:cubicBezTo>
                  <a:moveTo>
                    <a:pt x="18034" y="278384"/>
                  </a:moveTo>
                  <a:cubicBezTo>
                    <a:pt x="18034" y="253111"/>
                    <a:pt x="67945" y="226060"/>
                    <a:pt x="148844" y="210820"/>
                  </a:cubicBezTo>
                  <a:lnTo>
                    <a:pt x="178562" y="278257"/>
                  </a:lnTo>
                  <a:cubicBezTo>
                    <a:pt x="167132" y="301244"/>
                    <a:pt x="157226" y="323977"/>
                    <a:pt x="148844" y="345948"/>
                  </a:cubicBezTo>
                  <a:cubicBezTo>
                    <a:pt x="67945" y="330708"/>
                    <a:pt x="18034" y="303657"/>
                    <a:pt x="18034" y="278384"/>
                  </a:cubicBezTo>
                  <a:moveTo>
                    <a:pt x="221869" y="201168"/>
                  </a:moveTo>
                  <a:lnTo>
                    <a:pt x="188976" y="258191"/>
                  </a:lnTo>
                  <a:cubicBezTo>
                    <a:pt x="180594" y="240665"/>
                    <a:pt x="173355" y="223774"/>
                    <a:pt x="167132" y="207518"/>
                  </a:cubicBezTo>
                  <a:lnTo>
                    <a:pt x="221869" y="201168"/>
                  </a:lnTo>
                  <a:moveTo>
                    <a:pt x="289560" y="136779"/>
                  </a:moveTo>
                  <a:lnTo>
                    <a:pt x="322453" y="180975"/>
                  </a:lnTo>
                  <a:cubicBezTo>
                    <a:pt x="299466" y="180086"/>
                    <a:pt x="279273" y="180086"/>
                    <a:pt x="256794" y="180975"/>
                  </a:cubicBezTo>
                  <a:lnTo>
                    <a:pt x="289560" y="136779"/>
                  </a:lnTo>
                  <a:moveTo>
                    <a:pt x="357378" y="201168"/>
                  </a:moveTo>
                  <a:lnTo>
                    <a:pt x="412115" y="207518"/>
                  </a:lnTo>
                  <a:cubicBezTo>
                    <a:pt x="405892" y="223647"/>
                    <a:pt x="398526" y="240665"/>
                    <a:pt x="390271" y="258191"/>
                  </a:cubicBezTo>
                  <a:lnTo>
                    <a:pt x="357378" y="201168"/>
                  </a:lnTo>
                  <a:moveTo>
                    <a:pt x="221869" y="355473"/>
                  </a:moveTo>
                  <a:lnTo>
                    <a:pt x="167132" y="349123"/>
                  </a:lnTo>
                  <a:cubicBezTo>
                    <a:pt x="173482" y="332613"/>
                    <a:pt x="180848" y="315722"/>
                    <a:pt x="188976" y="298577"/>
                  </a:cubicBezTo>
                  <a:lnTo>
                    <a:pt x="221869" y="355473"/>
                  </a:lnTo>
                  <a:moveTo>
                    <a:pt x="322326" y="375539"/>
                  </a:moveTo>
                  <a:lnTo>
                    <a:pt x="289560" y="419735"/>
                  </a:lnTo>
                  <a:cubicBezTo>
                    <a:pt x="278511" y="406019"/>
                    <a:pt x="267462" y="391287"/>
                    <a:pt x="256794" y="375539"/>
                  </a:cubicBezTo>
                  <a:lnTo>
                    <a:pt x="322453" y="375539"/>
                  </a:lnTo>
                  <a:moveTo>
                    <a:pt x="390271" y="298577"/>
                  </a:moveTo>
                  <a:lnTo>
                    <a:pt x="412115" y="349123"/>
                  </a:lnTo>
                  <a:cubicBezTo>
                    <a:pt x="394970" y="351790"/>
                    <a:pt x="376682" y="353949"/>
                    <a:pt x="357378" y="355473"/>
                  </a:cubicBezTo>
                  <a:lnTo>
                    <a:pt x="390271" y="298577"/>
                  </a:lnTo>
                  <a:moveTo>
                    <a:pt x="334899" y="356997"/>
                  </a:moveTo>
                  <a:lnTo>
                    <a:pt x="244348" y="356997"/>
                  </a:lnTo>
                  <a:cubicBezTo>
                    <a:pt x="227965" y="331724"/>
                    <a:pt x="213614" y="307213"/>
                    <a:pt x="198882" y="278511"/>
                  </a:cubicBezTo>
                  <a:cubicBezTo>
                    <a:pt x="212979" y="250825"/>
                    <a:pt x="226441" y="227457"/>
                    <a:pt x="244221" y="199898"/>
                  </a:cubicBezTo>
                  <a:lnTo>
                    <a:pt x="334772" y="199898"/>
                  </a:lnTo>
                  <a:cubicBezTo>
                    <a:pt x="352679" y="227457"/>
                    <a:pt x="366268" y="251333"/>
                    <a:pt x="380111" y="278511"/>
                  </a:cubicBezTo>
                  <a:lnTo>
                    <a:pt x="334645" y="356997"/>
                  </a:lnTo>
                  <a:moveTo>
                    <a:pt x="413385" y="40513"/>
                  </a:moveTo>
                  <a:lnTo>
                    <a:pt x="421767" y="41402"/>
                  </a:lnTo>
                  <a:cubicBezTo>
                    <a:pt x="446913" y="55880"/>
                    <a:pt x="445516" y="112776"/>
                    <a:pt x="418211" y="190373"/>
                  </a:cubicBezTo>
                  <a:lnTo>
                    <a:pt x="344805" y="182372"/>
                  </a:lnTo>
                  <a:cubicBezTo>
                    <a:pt x="330708" y="161036"/>
                    <a:pt x="315976" y="140970"/>
                    <a:pt x="301117" y="122809"/>
                  </a:cubicBezTo>
                  <a:cubicBezTo>
                    <a:pt x="346583" y="69850"/>
                    <a:pt x="388366" y="40386"/>
                    <a:pt x="413385" y="40386"/>
                  </a:cubicBezTo>
                  <a:moveTo>
                    <a:pt x="436372" y="193548"/>
                  </a:moveTo>
                  <a:cubicBezTo>
                    <a:pt x="463677" y="115570"/>
                    <a:pt x="469519" y="48006"/>
                    <a:pt x="434213" y="27559"/>
                  </a:cubicBezTo>
                  <a:cubicBezTo>
                    <a:pt x="386461" y="0"/>
                    <a:pt x="301498" y="80899"/>
                    <a:pt x="233934" y="182245"/>
                  </a:cubicBezTo>
                  <a:lnTo>
                    <a:pt x="160528" y="190246"/>
                  </a:lnTo>
                  <a:cubicBezTo>
                    <a:pt x="133223" y="112522"/>
                    <a:pt x="131826" y="55753"/>
                    <a:pt x="153670" y="43180"/>
                  </a:cubicBezTo>
                  <a:cubicBezTo>
                    <a:pt x="173609" y="31623"/>
                    <a:pt x="214630" y="54864"/>
                    <a:pt x="260731" y="103886"/>
                  </a:cubicBezTo>
                  <a:lnTo>
                    <a:pt x="269875" y="107696"/>
                  </a:lnTo>
                  <a:lnTo>
                    <a:pt x="277368" y="95123"/>
                  </a:lnTo>
                  <a:cubicBezTo>
                    <a:pt x="219583" y="33528"/>
                    <a:pt x="173609" y="10922"/>
                    <a:pt x="144780" y="27559"/>
                  </a:cubicBezTo>
                  <a:cubicBezTo>
                    <a:pt x="109474" y="48006"/>
                    <a:pt x="115316" y="115570"/>
                    <a:pt x="142621" y="193548"/>
                  </a:cubicBezTo>
                  <a:cubicBezTo>
                    <a:pt x="61468" y="208788"/>
                    <a:pt x="0" y="237490"/>
                    <a:pt x="0" y="278384"/>
                  </a:cubicBezTo>
                  <a:cubicBezTo>
                    <a:pt x="0" y="319278"/>
                    <a:pt x="61468" y="347853"/>
                    <a:pt x="142748" y="363220"/>
                  </a:cubicBezTo>
                  <a:cubicBezTo>
                    <a:pt x="126238" y="410972"/>
                    <a:pt x="101219" y="503936"/>
                    <a:pt x="144780" y="529082"/>
                  </a:cubicBezTo>
                  <a:lnTo>
                    <a:pt x="157988" y="534416"/>
                  </a:lnTo>
                  <a:cubicBezTo>
                    <a:pt x="208534" y="534416"/>
                    <a:pt x="261620" y="480187"/>
                    <a:pt x="289560" y="447802"/>
                  </a:cubicBezTo>
                  <a:cubicBezTo>
                    <a:pt x="317500" y="480187"/>
                    <a:pt x="370586" y="534416"/>
                    <a:pt x="413512" y="534416"/>
                  </a:cubicBezTo>
                  <a:lnTo>
                    <a:pt x="428117" y="532638"/>
                  </a:lnTo>
                  <a:cubicBezTo>
                    <a:pt x="477901" y="503809"/>
                    <a:pt x="452882" y="410845"/>
                    <a:pt x="436372" y="363093"/>
                  </a:cubicBezTo>
                  <a:cubicBezTo>
                    <a:pt x="517525" y="347726"/>
                    <a:pt x="579120" y="319024"/>
                    <a:pt x="579120" y="278257"/>
                  </a:cubicBezTo>
                  <a:cubicBezTo>
                    <a:pt x="579120" y="237490"/>
                    <a:pt x="517652" y="208788"/>
                    <a:pt x="436499" y="193421"/>
                  </a:cubicBezTo>
                </a:path>
              </a:pathLst>
            </a:custGeom>
            <a:solidFill>
              <a:srgbClr val="000000"/>
            </a:solidFill>
          </p:spPr>
        </p:sp>
        <p:sp>
          <p:nvSpPr>
            <p:cNvPr id="4" name="Freeform 4"/>
            <p:cNvSpPr/>
            <p:nvPr/>
          </p:nvSpPr>
          <p:spPr>
            <a:xfrm>
              <a:off x="299847" y="266446"/>
              <a:ext cx="106426" cy="106426"/>
            </a:xfrm>
            <a:custGeom>
              <a:avLst/>
              <a:gdLst/>
              <a:ahLst/>
              <a:cxnLst/>
              <a:rect l="l" t="t" r="r" b="b"/>
              <a:pathLst>
                <a:path w="106426" h="106426">
                  <a:moveTo>
                    <a:pt x="53213" y="88392"/>
                  </a:moveTo>
                  <a:cubicBezTo>
                    <a:pt x="33782" y="88392"/>
                    <a:pt x="18034" y="72644"/>
                    <a:pt x="18034" y="53213"/>
                  </a:cubicBezTo>
                  <a:cubicBezTo>
                    <a:pt x="18034" y="33782"/>
                    <a:pt x="33782" y="18034"/>
                    <a:pt x="53213" y="18034"/>
                  </a:cubicBezTo>
                  <a:cubicBezTo>
                    <a:pt x="72644" y="18034"/>
                    <a:pt x="88392" y="33782"/>
                    <a:pt x="88392" y="53213"/>
                  </a:cubicBezTo>
                  <a:cubicBezTo>
                    <a:pt x="88392" y="72644"/>
                    <a:pt x="72644" y="88392"/>
                    <a:pt x="53213" y="88392"/>
                  </a:cubicBezTo>
                  <a:moveTo>
                    <a:pt x="53213" y="0"/>
                  </a:moveTo>
                  <a:cubicBezTo>
                    <a:pt x="23876" y="0"/>
                    <a:pt x="0" y="23876"/>
                    <a:pt x="0" y="53213"/>
                  </a:cubicBezTo>
                  <a:cubicBezTo>
                    <a:pt x="0" y="82550"/>
                    <a:pt x="23876" y="106426"/>
                    <a:pt x="53213" y="106426"/>
                  </a:cubicBezTo>
                  <a:cubicBezTo>
                    <a:pt x="82550" y="106426"/>
                    <a:pt x="106426" y="82550"/>
                    <a:pt x="106426" y="53213"/>
                  </a:cubicBezTo>
                  <a:cubicBezTo>
                    <a:pt x="106426" y="23876"/>
                    <a:pt x="82550" y="0"/>
                    <a:pt x="53213" y="0"/>
                  </a:cubicBezTo>
                </a:path>
              </a:pathLst>
            </a:custGeom>
            <a:solidFill>
              <a:srgbClr val="000000"/>
            </a:solidFill>
          </p:spPr>
        </p:sp>
      </p:grpSp>
      <p:grpSp>
        <p:nvGrpSpPr>
          <p:cNvPr id="5" name="Group 5"/>
          <p:cNvGrpSpPr>
            <a:grpSpLocks noChangeAspect="1"/>
          </p:cNvGrpSpPr>
          <p:nvPr/>
        </p:nvGrpSpPr>
        <p:grpSpPr>
          <a:xfrm>
            <a:off x="1826892" y="5944741"/>
            <a:ext cx="1134344" cy="1145935"/>
            <a:chOff x="0" y="0"/>
            <a:chExt cx="784238" cy="792251"/>
          </a:xfrm>
        </p:grpSpPr>
        <p:sp>
          <p:nvSpPr>
            <p:cNvPr id="6" name="Freeform 6"/>
            <p:cNvSpPr/>
            <p:nvPr/>
          </p:nvSpPr>
          <p:spPr>
            <a:xfrm>
              <a:off x="365125" y="61214"/>
              <a:ext cx="361315" cy="352806"/>
            </a:xfrm>
            <a:custGeom>
              <a:avLst/>
              <a:gdLst/>
              <a:ahLst/>
              <a:cxnLst/>
              <a:rect l="l" t="t" r="r" b="b"/>
              <a:pathLst>
                <a:path w="361315" h="352806">
                  <a:moveTo>
                    <a:pt x="180721" y="352552"/>
                  </a:moveTo>
                  <a:cubicBezTo>
                    <a:pt x="152273" y="352552"/>
                    <a:pt x="124841" y="345313"/>
                    <a:pt x="97409" y="330708"/>
                  </a:cubicBezTo>
                  <a:lnTo>
                    <a:pt x="88519" y="326009"/>
                  </a:lnTo>
                  <a:lnTo>
                    <a:pt x="98044" y="308229"/>
                  </a:lnTo>
                  <a:lnTo>
                    <a:pt x="106934" y="312928"/>
                  </a:lnTo>
                  <a:cubicBezTo>
                    <a:pt x="134493" y="327660"/>
                    <a:pt x="161671" y="333883"/>
                    <a:pt x="189992" y="332232"/>
                  </a:cubicBezTo>
                  <a:cubicBezTo>
                    <a:pt x="275336" y="327025"/>
                    <a:pt x="340487" y="253492"/>
                    <a:pt x="335280" y="168148"/>
                  </a:cubicBezTo>
                  <a:cubicBezTo>
                    <a:pt x="332740" y="126873"/>
                    <a:pt x="314325" y="88900"/>
                    <a:pt x="283337" y="61468"/>
                  </a:cubicBezTo>
                  <a:cubicBezTo>
                    <a:pt x="252349" y="34036"/>
                    <a:pt x="212471" y="20320"/>
                    <a:pt x="171196" y="22860"/>
                  </a:cubicBezTo>
                  <a:cubicBezTo>
                    <a:pt x="85852" y="28067"/>
                    <a:pt x="20701" y="101600"/>
                    <a:pt x="25908" y="186944"/>
                  </a:cubicBezTo>
                  <a:cubicBezTo>
                    <a:pt x="28067" y="223266"/>
                    <a:pt x="37719" y="248666"/>
                    <a:pt x="58928" y="274955"/>
                  </a:cubicBezTo>
                  <a:lnTo>
                    <a:pt x="65278" y="282702"/>
                  </a:lnTo>
                  <a:lnTo>
                    <a:pt x="49657" y="295402"/>
                  </a:lnTo>
                  <a:lnTo>
                    <a:pt x="43307" y="287655"/>
                  </a:lnTo>
                  <a:cubicBezTo>
                    <a:pt x="13462" y="250698"/>
                    <a:pt x="7620" y="216662"/>
                    <a:pt x="5842" y="188214"/>
                  </a:cubicBezTo>
                  <a:cubicBezTo>
                    <a:pt x="0" y="91821"/>
                    <a:pt x="73660" y="8636"/>
                    <a:pt x="170053" y="2794"/>
                  </a:cubicBezTo>
                  <a:cubicBezTo>
                    <a:pt x="216662" y="0"/>
                    <a:pt x="261747" y="15494"/>
                    <a:pt x="296799" y="46482"/>
                  </a:cubicBezTo>
                  <a:cubicBezTo>
                    <a:pt x="331851" y="77470"/>
                    <a:pt x="352679" y="120269"/>
                    <a:pt x="355473" y="167005"/>
                  </a:cubicBezTo>
                  <a:cubicBezTo>
                    <a:pt x="361315" y="263398"/>
                    <a:pt x="287655" y="346583"/>
                    <a:pt x="191262" y="352425"/>
                  </a:cubicBezTo>
                  <a:lnTo>
                    <a:pt x="184277" y="352806"/>
                  </a:lnTo>
                </a:path>
              </a:pathLst>
            </a:custGeom>
            <a:solidFill>
              <a:srgbClr val="000000"/>
            </a:solidFill>
          </p:spPr>
        </p:sp>
        <p:sp>
          <p:nvSpPr>
            <p:cNvPr id="7" name="Freeform 7"/>
            <p:cNvSpPr/>
            <p:nvPr/>
          </p:nvSpPr>
          <p:spPr>
            <a:xfrm>
              <a:off x="391033" y="294894"/>
              <a:ext cx="113030" cy="113284"/>
            </a:xfrm>
            <a:custGeom>
              <a:avLst/>
              <a:gdLst/>
              <a:ahLst/>
              <a:cxnLst/>
              <a:rect l="l" t="t" r="r" b="b"/>
              <a:pathLst>
                <a:path w="113030" h="113284">
                  <a:moveTo>
                    <a:pt x="14224" y="113284"/>
                  </a:moveTo>
                  <a:lnTo>
                    <a:pt x="0" y="99060"/>
                  </a:lnTo>
                  <a:lnTo>
                    <a:pt x="98806" y="0"/>
                  </a:lnTo>
                  <a:lnTo>
                    <a:pt x="113030" y="14224"/>
                  </a:lnTo>
                  <a:close/>
                </a:path>
              </a:pathLst>
            </a:custGeom>
            <a:solidFill>
              <a:srgbClr val="000000"/>
            </a:solidFill>
          </p:spPr>
        </p:sp>
        <p:sp>
          <p:nvSpPr>
            <p:cNvPr id="8" name="Freeform 8"/>
            <p:cNvSpPr/>
            <p:nvPr/>
          </p:nvSpPr>
          <p:spPr>
            <a:xfrm>
              <a:off x="492506" y="274066"/>
              <a:ext cx="32385" cy="32385"/>
            </a:xfrm>
            <a:custGeom>
              <a:avLst/>
              <a:gdLst/>
              <a:ahLst/>
              <a:cxnLst/>
              <a:rect l="l" t="t" r="r" b="b"/>
              <a:pathLst>
                <a:path w="32385" h="32385">
                  <a:moveTo>
                    <a:pt x="14224" y="32385"/>
                  </a:moveTo>
                  <a:lnTo>
                    <a:pt x="0" y="18161"/>
                  </a:lnTo>
                  <a:lnTo>
                    <a:pt x="18161" y="0"/>
                  </a:lnTo>
                  <a:lnTo>
                    <a:pt x="32385" y="14224"/>
                  </a:lnTo>
                  <a:close/>
                </a:path>
              </a:pathLst>
            </a:custGeom>
            <a:solidFill>
              <a:srgbClr val="000000"/>
            </a:solidFill>
          </p:spPr>
        </p:sp>
        <p:sp>
          <p:nvSpPr>
            <p:cNvPr id="9" name="Freeform 9"/>
            <p:cNvSpPr/>
            <p:nvPr/>
          </p:nvSpPr>
          <p:spPr>
            <a:xfrm>
              <a:off x="140970" y="386080"/>
              <a:ext cx="270002" cy="193675"/>
            </a:xfrm>
            <a:custGeom>
              <a:avLst/>
              <a:gdLst/>
              <a:ahLst/>
              <a:cxnLst/>
              <a:rect l="l" t="t" r="r" b="b"/>
              <a:pathLst>
                <a:path w="270002" h="193675">
                  <a:moveTo>
                    <a:pt x="14097" y="193675"/>
                  </a:moveTo>
                  <a:lnTo>
                    <a:pt x="0" y="179324"/>
                  </a:lnTo>
                  <a:lnTo>
                    <a:pt x="178435" y="2032"/>
                  </a:lnTo>
                  <a:lnTo>
                    <a:pt x="269494" y="0"/>
                  </a:lnTo>
                  <a:lnTo>
                    <a:pt x="270002" y="20066"/>
                  </a:lnTo>
                  <a:lnTo>
                    <a:pt x="186944" y="21971"/>
                  </a:lnTo>
                  <a:close/>
                </a:path>
              </a:pathLst>
            </a:custGeom>
            <a:solidFill>
              <a:srgbClr val="000000"/>
            </a:solidFill>
          </p:spPr>
        </p:sp>
        <p:sp>
          <p:nvSpPr>
            <p:cNvPr id="10" name="Freeform 10"/>
            <p:cNvSpPr/>
            <p:nvPr/>
          </p:nvSpPr>
          <p:spPr>
            <a:xfrm>
              <a:off x="218821" y="384683"/>
              <a:ext cx="194310" cy="275844"/>
            </a:xfrm>
            <a:custGeom>
              <a:avLst/>
              <a:gdLst/>
              <a:ahLst/>
              <a:cxnLst/>
              <a:rect l="l" t="t" r="r" b="b"/>
              <a:pathLst>
                <a:path w="194310" h="275844">
                  <a:moveTo>
                    <a:pt x="14351" y="275844"/>
                  </a:moveTo>
                  <a:lnTo>
                    <a:pt x="0" y="261747"/>
                  </a:lnTo>
                  <a:lnTo>
                    <a:pt x="171704" y="86106"/>
                  </a:lnTo>
                  <a:lnTo>
                    <a:pt x="174244" y="0"/>
                  </a:lnTo>
                  <a:lnTo>
                    <a:pt x="194310" y="635"/>
                  </a:lnTo>
                  <a:lnTo>
                    <a:pt x="191516" y="94615"/>
                  </a:lnTo>
                  <a:close/>
                </a:path>
              </a:pathLst>
            </a:custGeom>
            <a:solidFill>
              <a:srgbClr val="000000"/>
            </a:solidFill>
          </p:spPr>
        </p:sp>
        <p:sp>
          <p:nvSpPr>
            <p:cNvPr id="11" name="Freeform 11"/>
            <p:cNvSpPr/>
            <p:nvPr/>
          </p:nvSpPr>
          <p:spPr>
            <a:xfrm>
              <a:off x="112014" y="527939"/>
              <a:ext cx="158369" cy="156718"/>
            </a:xfrm>
            <a:custGeom>
              <a:avLst/>
              <a:gdLst/>
              <a:ahLst/>
              <a:cxnLst/>
              <a:rect l="l" t="t" r="r" b="b"/>
              <a:pathLst>
                <a:path w="158369" h="156718">
                  <a:moveTo>
                    <a:pt x="144272" y="156718"/>
                  </a:moveTo>
                  <a:lnTo>
                    <a:pt x="0" y="14351"/>
                  </a:lnTo>
                  <a:lnTo>
                    <a:pt x="14097" y="0"/>
                  </a:lnTo>
                  <a:lnTo>
                    <a:pt x="158369" y="142494"/>
                  </a:lnTo>
                  <a:close/>
                </a:path>
              </a:pathLst>
            </a:custGeom>
            <a:solidFill>
              <a:srgbClr val="000000"/>
            </a:solidFill>
          </p:spPr>
        </p:sp>
        <p:sp>
          <p:nvSpPr>
            <p:cNvPr id="12" name="Freeform 12"/>
            <p:cNvSpPr/>
            <p:nvPr/>
          </p:nvSpPr>
          <p:spPr>
            <a:xfrm>
              <a:off x="82931" y="555498"/>
              <a:ext cx="158242" cy="156718"/>
            </a:xfrm>
            <a:custGeom>
              <a:avLst/>
              <a:gdLst/>
              <a:ahLst/>
              <a:cxnLst/>
              <a:rect l="l" t="t" r="r" b="b"/>
              <a:pathLst>
                <a:path w="158242" h="156718">
                  <a:moveTo>
                    <a:pt x="144145" y="156718"/>
                  </a:moveTo>
                  <a:lnTo>
                    <a:pt x="0" y="14351"/>
                  </a:lnTo>
                  <a:lnTo>
                    <a:pt x="14097" y="0"/>
                  </a:lnTo>
                  <a:lnTo>
                    <a:pt x="158242" y="142494"/>
                  </a:lnTo>
                  <a:close/>
                </a:path>
              </a:pathLst>
            </a:custGeom>
            <a:solidFill>
              <a:srgbClr val="000000"/>
            </a:solidFill>
          </p:spPr>
        </p:sp>
        <p:sp>
          <p:nvSpPr>
            <p:cNvPr id="13" name="Freeform 13"/>
            <p:cNvSpPr/>
            <p:nvPr/>
          </p:nvSpPr>
          <p:spPr>
            <a:xfrm>
              <a:off x="250190" y="449580"/>
              <a:ext cx="99822" cy="99822"/>
            </a:xfrm>
            <a:custGeom>
              <a:avLst/>
              <a:gdLst/>
              <a:ahLst/>
              <a:cxnLst/>
              <a:rect l="l" t="t" r="r" b="b"/>
              <a:pathLst>
                <a:path w="99822" h="99822">
                  <a:moveTo>
                    <a:pt x="85725" y="99822"/>
                  </a:moveTo>
                  <a:lnTo>
                    <a:pt x="0" y="14224"/>
                  </a:lnTo>
                  <a:lnTo>
                    <a:pt x="14224" y="0"/>
                  </a:lnTo>
                  <a:lnTo>
                    <a:pt x="99822" y="85471"/>
                  </a:lnTo>
                  <a:close/>
                </a:path>
              </a:pathLst>
            </a:custGeom>
            <a:solidFill>
              <a:srgbClr val="000000"/>
            </a:solidFill>
          </p:spPr>
        </p:sp>
        <p:sp>
          <p:nvSpPr>
            <p:cNvPr id="14" name="Freeform 14"/>
            <p:cNvSpPr/>
            <p:nvPr/>
          </p:nvSpPr>
          <p:spPr>
            <a:xfrm>
              <a:off x="181102" y="488315"/>
              <a:ext cx="129794" cy="130556"/>
            </a:xfrm>
            <a:custGeom>
              <a:avLst/>
              <a:gdLst/>
              <a:ahLst/>
              <a:cxnLst/>
              <a:rect l="l" t="t" r="r" b="b"/>
              <a:pathLst>
                <a:path w="129794" h="130556">
                  <a:moveTo>
                    <a:pt x="14224" y="130556"/>
                  </a:moveTo>
                  <a:lnTo>
                    <a:pt x="0" y="116459"/>
                  </a:lnTo>
                  <a:lnTo>
                    <a:pt x="115570" y="0"/>
                  </a:lnTo>
                  <a:lnTo>
                    <a:pt x="129794" y="14224"/>
                  </a:lnTo>
                  <a:close/>
                </a:path>
              </a:pathLst>
            </a:custGeom>
            <a:solidFill>
              <a:srgbClr val="000000"/>
            </a:solidFill>
          </p:spPr>
        </p:sp>
        <p:sp>
          <p:nvSpPr>
            <p:cNvPr id="15" name="Freeform 15"/>
            <p:cNvSpPr/>
            <p:nvPr/>
          </p:nvSpPr>
          <p:spPr>
            <a:xfrm>
              <a:off x="95758" y="624459"/>
              <a:ext cx="41783" cy="43053"/>
            </a:xfrm>
            <a:custGeom>
              <a:avLst/>
              <a:gdLst/>
              <a:ahLst/>
              <a:cxnLst/>
              <a:rect l="l" t="t" r="r" b="b"/>
              <a:pathLst>
                <a:path w="41783" h="43053">
                  <a:moveTo>
                    <a:pt x="14859" y="43053"/>
                  </a:moveTo>
                  <a:lnTo>
                    <a:pt x="0" y="29464"/>
                  </a:lnTo>
                  <a:lnTo>
                    <a:pt x="26924" y="0"/>
                  </a:lnTo>
                  <a:lnTo>
                    <a:pt x="41783" y="13589"/>
                  </a:lnTo>
                  <a:close/>
                </a:path>
              </a:pathLst>
            </a:custGeom>
            <a:solidFill>
              <a:srgbClr val="000000"/>
            </a:solidFill>
          </p:spPr>
        </p:sp>
        <p:sp>
          <p:nvSpPr>
            <p:cNvPr id="16" name="Freeform 16"/>
            <p:cNvSpPr/>
            <p:nvPr/>
          </p:nvSpPr>
          <p:spPr>
            <a:xfrm>
              <a:off x="132334" y="657606"/>
              <a:ext cx="37846" cy="40005"/>
            </a:xfrm>
            <a:custGeom>
              <a:avLst/>
              <a:gdLst/>
              <a:ahLst/>
              <a:cxnLst/>
              <a:rect l="l" t="t" r="r" b="b"/>
              <a:pathLst>
                <a:path w="37846" h="40005">
                  <a:moveTo>
                    <a:pt x="15621" y="40005"/>
                  </a:moveTo>
                  <a:lnTo>
                    <a:pt x="0" y="27305"/>
                  </a:lnTo>
                  <a:lnTo>
                    <a:pt x="22225" y="0"/>
                  </a:lnTo>
                  <a:lnTo>
                    <a:pt x="37846" y="12700"/>
                  </a:lnTo>
                  <a:close/>
                </a:path>
              </a:pathLst>
            </a:custGeom>
            <a:solidFill>
              <a:srgbClr val="000000"/>
            </a:solidFill>
          </p:spPr>
        </p:sp>
        <p:sp>
          <p:nvSpPr>
            <p:cNvPr id="17" name="Freeform 17"/>
            <p:cNvSpPr/>
            <p:nvPr/>
          </p:nvSpPr>
          <p:spPr>
            <a:xfrm>
              <a:off x="63500" y="621538"/>
              <a:ext cx="111760" cy="107188"/>
            </a:xfrm>
            <a:custGeom>
              <a:avLst/>
              <a:gdLst/>
              <a:ahLst/>
              <a:cxnLst/>
              <a:rect l="l" t="t" r="r" b="b"/>
              <a:pathLst>
                <a:path w="111760" h="107188">
                  <a:moveTo>
                    <a:pt x="97790" y="107188"/>
                  </a:moveTo>
                  <a:lnTo>
                    <a:pt x="0" y="14605"/>
                  </a:lnTo>
                  <a:lnTo>
                    <a:pt x="13843" y="0"/>
                  </a:lnTo>
                  <a:lnTo>
                    <a:pt x="111760" y="92583"/>
                  </a:lnTo>
                  <a:close/>
                </a:path>
              </a:pathLst>
            </a:custGeom>
            <a:solidFill>
              <a:srgbClr val="000000"/>
            </a:solidFill>
          </p:spPr>
        </p:sp>
        <p:sp>
          <p:nvSpPr>
            <p:cNvPr id="18" name="Freeform 18"/>
            <p:cNvSpPr/>
            <p:nvPr/>
          </p:nvSpPr>
          <p:spPr>
            <a:xfrm>
              <a:off x="480949" y="126492"/>
              <a:ext cx="140335" cy="176022"/>
            </a:xfrm>
            <a:custGeom>
              <a:avLst/>
              <a:gdLst/>
              <a:ahLst/>
              <a:cxnLst/>
              <a:rect l="l" t="t" r="r" b="b"/>
              <a:pathLst>
                <a:path w="140335" h="176022">
                  <a:moveTo>
                    <a:pt x="68199" y="20066"/>
                  </a:moveTo>
                  <a:cubicBezTo>
                    <a:pt x="56515" y="20066"/>
                    <a:pt x="45974" y="24765"/>
                    <a:pt x="41402" y="32131"/>
                  </a:cubicBezTo>
                  <a:lnTo>
                    <a:pt x="37719" y="46482"/>
                  </a:lnTo>
                  <a:cubicBezTo>
                    <a:pt x="43307" y="58293"/>
                    <a:pt x="47625" y="62738"/>
                    <a:pt x="51181" y="66294"/>
                  </a:cubicBezTo>
                  <a:lnTo>
                    <a:pt x="63373" y="78740"/>
                  </a:lnTo>
                  <a:cubicBezTo>
                    <a:pt x="66294" y="86614"/>
                    <a:pt x="66802" y="87884"/>
                    <a:pt x="67310" y="89154"/>
                  </a:cubicBezTo>
                  <a:cubicBezTo>
                    <a:pt x="69850" y="95377"/>
                    <a:pt x="73660" y="104267"/>
                    <a:pt x="72898" y="115189"/>
                  </a:cubicBezTo>
                  <a:cubicBezTo>
                    <a:pt x="94996" y="97536"/>
                    <a:pt x="114046" y="71374"/>
                    <a:pt x="102616" y="41910"/>
                  </a:cubicBezTo>
                  <a:cubicBezTo>
                    <a:pt x="96393" y="25781"/>
                    <a:pt x="80772" y="20066"/>
                    <a:pt x="68199" y="20066"/>
                  </a:cubicBezTo>
                  <a:moveTo>
                    <a:pt x="0" y="176022"/>
                  </a:moveTo>
                  <a:lnTo>
                    <a:pt x="40640" y="135509"/>
                  </a:lnTo>
                  <a:cubicBezTo>
                    <a:pt x="57785" y="118491"/>
                    <a:pt x="53340" y="107950"/>
                    <a:pt x="48768" y="96774"/>
                  </a:cubicBezTo>
                  <a:lnTo>
                    <a:pt x="47498" y="93726"/>
                  </a:lnTo>
                  <a:lnTo>
                    <a:pt x="40640" y="84201"/>
                  </a:lnTo>
                  <a:cubicBezTo>
                    <a:pt x="31496" y="74930"/>
                    <a:pt x="26543" y="69850"/>
                    <a:pt x="24003" y="64516"/>
                  </a:cubicBezTo>
                  <a:cubicBezTo>
                    <a:pt x="16510" y="48768"/>
                    <a:pt x="16637" y="33401"/>
                    <a:pt x="24257" y="21336"/>
                  </a:cubicBezTo>
                  <a:cubicBezTo>
                    <a:pt x="32639" y="8128"/>
                    <a:pt x="49403" y="0"/>
                    <a:pt x="68072" y="0"/>
                  </a:cubicBezTo>
                  <a:cubicBezTo>
                    <a:pt x="92456" y="0"/>
                    <a:pt x="112776" y="13208"/>
                    <a:pt x="121158" y="34544"/>
                  </a:cubicBezTo>
                  <a:cubicBezTo>
                    <a:pt x="140335" y="83820"/>
                    <a:pt x="98806" y="129794"/>
                    <a:pt x="51943" y="151638"/>
                  </a:cubicBezTo>
                  <a:close/>
                </a:path>
              </a:pathLst>
            </a:custGeom>
            <a:solidFill>
              <a:srgbClr val="000000"/>
            </a:solidFill>
          </p:spPr>
        </p:sp>
        <p:sp>
          <p:nvSpPr>
            <p:cNvPr id="19" name="Freeform 19"/>
            <p:cNvSpPr/>
            <p:nvPr/>
          </p:nvSpPr>
          <p:spPr>
            <a:xfrm>
              <a:off x="321691" y="446659"/>
              <a:ext cx="54229" cy="52832"/>
            </a:xfrm>
            <a:custGeom>
              <a:avLst/>
              <a:gdLst/>
              <a:ahLst/>
              <a:cxnLst/>
              <a:rect l="l" t="t" r="r" b="b"/>
              <a:pathLst>
                <a:path w="54229" h="52832">
                  <a:moveTo>
                    <a:pt x="13843" y="52832"/>
                  </a:moveTo>
                  <a:lnTo>
                    <a:pt x="0" y="38227"/>
                  </a:lnTo>
                  <a:lnTo>
                    <a:pt x="40386" y="0"/>
                  </a:lnTo>
                  <a:lnTo>
                    <a:pt x="54229" y="14605"/>
                  </a:lnTo>
                  <a:close/>
                </a:path>
              </a:pathLst>
            </a:custGeom>
            <a:solidFill>
              <a:srgbClr val="000000"/>
            </a:solidFill>
          </p:spPr>
        </p:sp>
      </p:grpSp>
      <p:grpSp>
        <p:nvGrpSpPr>
          <p:cNvPr id="20" name="Group 20"/>
          <p:cNvGrpSpPr>
            <a:grpSpLocks noChangeAspect="1"/>
          </p:cNvGrpSpPr>
          <p:nvPr/>
        </p:nvGrpSpPr>
        <p:grpSpPr>
          <a:xfrm>
            <a:off x="1961817" y="2529953"/>
            <a:ext cx="818955" cy="1205636"/>
            <a:chOff x="0" y="0"/>
            <a:chExt cx="566191" cy="833526"/>
          </a:xfrm>
        </p:grpSpPr>
        <p:sp>
          <p:nvSpPr>
            <p:cNvPr id="21" name="Freeform 21"/>
            <p:cNvSpPr/>
            <p:nvPr/>
          </p:nvSpPr>
          <p:spPr>
            <a:xfrm>
              <a:off x="313055" y="397891"/>
              <a:ext cx="178943" cy="140970"/>
            </a:xfrm>
            <a:custGeom>
              <a:avLst/>
              <a:gdLst/>
              <a:ahLst/>
              <a:cxnLst/>
              <a:rect l="l" t="t" r="r" b="b"/>
              <a:pathLst>
                <a:path w="178943" h="140970">
                  <a:moveTo>
                    <a:pt x="10541" y="140970"/>
                  </a:moveTo>
                  <a:lnTo>
                    <a:pt x="4445" y="139573"/>
                  </a:lnTo>
                  <a:lnTo>
                    <a:pt x="0" y="126238"/>
                  </a:lnTo>
                  <a:lnTo>
                    <a:pt x="162433" y="3302"/>
                  </a:lnTo>
                  <a:cubicBezTo>
                    <a:pt x="166878" y="0"/>
                    <a:pt x="173101" y="889"/>
                    <a:pt x="176530" y="5207"/>
                  </a:cubicBezTo>
                  <a:lnTo>
                    <a:pt x="178943" y="16002"/>
                  </a:lnTo>
                  <a:lnTo>
                    <a:pt x="16510" y="138938"/>
                  </a:lnTo>
                  <a:cubicBezTo>
                    <a:pt x="14732" y="140335"/>
                    <a:pt x="12573" y="140970"/>
                    <a:pt x="10414" y="140970"/>
                  </a:cubicBezTo>
                </a:path>
              </a:pathLst>
            </a:custGeom>
            <a:solidFill>
              <a:srgbClr val="000000"/>
            </a:solidFill>
          </p:spPr>
        </p:sp>
        <p:sp>
          <p:nvSpPr>
            <p:cNvPr id="22" name="Freeform 22"/>
            <p:cNvSpPr/>
            <p:nvPr/>
          </p:nvSpPr>
          <p:spPr>
            <a:xfrm>
              <a:off x="430530" y="449453"/>
              <a:ext cx="73406" cy="72771"/>
            </a:xfrm>
            <a:custGeom>
              <a:avLst/>
              <a:gdLst/>
              <a:ahLst/>
              <a:cxnLst/>
              <a:rect l="l" t="t" r="r" b="b"/>
              <a:pathLst>
                <a:path w="73406" h="72771">
                  <a:moveTo>
                    <a:pt x="24384" y="36449"/>
                  </a:moveTo>
                  <a:lnTo>
                    <a:pt x="34163" y="48641"/>
                  </a:lnTo>
                  <a:lnTo>
                    <a:pt x="48006" y="37592"/>
                  </a:lnTo>
                  <a:lnTo>
                    <a:pt x="38227" y="25400"/>
                  </a:lnTo>
                  <a:close/>
                  <a:moveTo>
                    <a:pt x="32639" y="72771"/>
                  </a:moveTo>
                  <a:lnTo>
                    <a:pt x="31877" y="72771"/>
                  </a:lnTo>
                  <a:lnTo>
                    <a:pt x="26416" y="71120"/>
                  </a:lnTo>
                  <a:lnTo>
                    <a:pt x="2413" y="41148"/>
                  </a:lnTo>
                  <a:cubicBezTo>
                    <a:pt x="762" y="39116"/>
                    <a:pt x="0" y="36449"/>
                    <a:pt x="254" y="33782"/>
                  </a:cubicBezTo>
                  <a:lnTo>
                    <a:pt x="1905" y="28702"/>
                  </a:lnTo>
                  <a:lnTo>
                    <a:pt x="33528" y="3429"/>
                  </a:lnTo>
                  <a:cubicBezTo>
                    <a:pt x="37846" y="0"/>
                    <a:pt x="44196" y="635"/>
                    <a:pt x="47625" y="4953"/>
                  </a:cubicBezTo>
                  <a:lnTo>
                    <a:pt x="69977" y="32893"/>
                  </a:lnTo>
                  <a:cubicBezTo>
                    <a:pt x="73406" y="37211"/>
                    <a:pt x="72771" y="43561"/>
                    <a:pt x="68453" y="46990"/>
                  </a:cubicBezTo>
                  <a:lnTo>
                    <a:pt x="38862" y="70612"/>
                  </a:lnTo>
                  <a:cubicBezTo>
                    <a:pt x="37084" y="72009"/>
                    <a:pt x="34925" y="72771"/>
                    <a:pt x="32639" y="72771"/>
                  </a:cubicBezTo>
                </a:path>
              </a:pathLst>
            </a:custGeom>
            <a:solidFill>
              <a:srgbClr val="000000"/>
            </a:solidFill>
          </p:spPr>
        </p:sp>
        <p:sp>
          <p:nvSpPr>
            <p:cNvPr id="23" name="Freeform 23"/>
            <p:cNvSpPr/>
            <p:nvPr/>
          </p:nvSpPr>
          <p:spPr>
            <a:xfrm>
              <a:off x="365379" y="497713"/>
              <a:ext cx="73406" cy="72771"/>
            </a:xfrm>
            <a:custGeom>
              <a:avLst/>
              <a:gdLst/>
              <a:ahLst/>
              <a:cxnLst/>
              <a:rect l="l" t="t" r="r" b="b"/>
              <a:pathLst>
                <a:path w="73406" h="72771">
                  <a:moveTo>
                    <a:pt x="24384" y="36449"/>
                  </a:moveTo>
                  <a:lnTo>
                    <a:pt x="34163" y="48641"/>
                  </a:lnTo>
                  <a:lnTo>
                    <a:pt x="48006" y="37592"/>
                  </a:lnTo>
                  <a:lnTo>
                    <a:pt x="38227" y="25400"/>
                  </a:lnTo>
                  <a:close/>
                  <a:moveTo>
                    <a:pt x="32639" y="72771"/>
                  </a:moveTo>
                  <a:lnTo>
                    <a:pt x="31877" y="72771"/>
                  </a:lnTo>
                  <a:lnTo>
                    <a:pt x="26416" y="71120"/>
                  </a:lnTo>
                  <a:lnTo>
                    <a:pt x="2413" y="41148"/>
                  </a:lnTo>
                  <a:cubicBezTo>
                    <a:pt x="762" y="39116"/>
                    <a:pt x="0" y="36449"/>
                    <a:pt x="254" y="33782"/>
                  </a:cubicBezTo>
                  <a:lnTo>
                    <a:pt x="1905" y="28702"/>
                  </a:lnTo>
                  <a:lnTo>
                    <a:pt x="33528" y="3429"/>
                  </a:lnTo>
                  <a:cubicBezTo>
                    <a:pt x="37846" y="0"/>
                    <a:pt x="44196" y="635"/>
                    <a:pt x="47625" y="4953"/>
                  </a:cubicBezTo>
                  <a:lnTo>
                    <a:pt x="69977" y="32893"/>
                  </a:lnTo>
                  <a:cubicBezTo>
                    <a:pt x="73406" y="37211"/>
                    <a:pt x="72771" y="43561"/>
                    <a:pt x="68453" y="46990"/>
                  </a:cubicBezTo>
                  <a:lnTo>
                    <a:pt x="38862" y="70612"/>
                  </a:lnTo>
                  <a:cubicBezTo>
                    <a:pt x="37084" y="72009"/>
                    <a:pt x="34925" y="72771"/>
                    <a:pt x="32639" y="72771"/>
                  </a:cubicBezTo>
                </a:path>
              </a:pathLst>
            </a:custGeom>
            <a:solidFill>
              <a:srgbClr val="000000"/>
            </a:solidFill>
          </p:spPr>
        </p:sp>
        <p:sp>
          <p:nvSpPr>
            <p:cNvPr id="24" name="Freeform 24"/>
            <p:cNvSpPr/>
            <p:nvPr/>
          </p:nvSpPr>
          <p:spPr>
            <a:xfrm>
              <a:off x="145161" y="252095"/>
              <a:ext cx="63881" cy="77216"/>
            </a:xfrm>
            <a:custGeom>
              <a:avLst/>
              <a:gdLst/>
              <a:ahLst/>
              <a:cxnLst/>
              <a:rect l="l" t="t" r="r" b="b"/>
              <a:pathLst>
                <a:path w="63881" h="77216">
                  <a:moveTo>
                    <a:pt x="52324" y="77089"/>
                  </a:moveTo>
                  <a:lnTo>
                    <a:pt x="46101" y="75692"/>
                  </a:lnTo>
                  <a:lnTo>
                    <a:pt x="3302" y="16256"/>
                  </a:lnTo>
                  <a:cubicBezTo>
                    <a:pt x="0" y="11811"/>
                    <a:pt x="1016" y="5461"/>
                    <a:pt x="5588" y="2286"/>
                  </a:cubicBezTo>
                  <a:lnTo>
                    <a:pt x="16383" y="0"/>
                  </a:lnTo>
                  <a:lnTo>
                    <a:pt x="60579" y="61214"/>
                  </a:lnTo>
                  <a:cubicBezTo>
                    <a:pt x="63881" y="65659"/>
                    <a:pt x="62865" y="72009"/>
                    <a:pt x="58293" y="75311"/>
                  </a:cubicBezTo>
                  <a:lnTo>
                    <a:pt x="54483" y="77216"/>
                  </a:lnTo>
                </a:path>
              </a:pathLst>
            </a:custGeom>
            <a:solidFill>
              <a:srgbClr val="000000"/>
            </a:solidFill>
          </p:spPr>
        </p:sp>
        <p:sp>
          <p:nvSpPr>
            <p:cNvPr id="25" name="Freeform 25"/>
            <p:cNvSpPr/>
            <p:nvPr/>
          </p:nvSpPr>
          <p:spPr>
            <a:xfrm>
              <a:off x="167640" y="167132"/>
              <a:ext cx="276606" cy="321945"/>
            </a:xfrm>
            <a:custGeom>
              <a:avLst/>
              <a:gdLst/>
              <a:ahLst/>
              <a:cxnLst/>
              <a:rect l="l" t="t" r="r" b="b"/>
              <a:pathLst>
                <a:path w="276606" h="321945">
                  <a:moveTo>
                    <a:pt x="165481" y="321945"/>
                  </a:moveTo>
                  <a:lnTo>
                    <a:pt x="160020" y="320802"/>
                  </a:lnTo>
                  <a:lnTo>
                    <a:pt x="141224" y="300228"/>
                  </a:lnTo>
                  <a:cubicBezTo>
                    <a:pt x="137414" y="296164"/>
                    <a:pt x="137795" y="289814"/>
                    <a:pt x="141859" y="286004"/>
                  </a:cubicBezTo>
                  <a:lnTo>
                    <a:pt x="152273" y="282575"/>
                  </a:lnTo>
                  <a:lnTo>
                    <a:pt x="166624" y="298323"/>
                  </a:lnTo>
                  <a:lnTo>
                    <a:pt x="251079" y="233426"/>
                  </a:lnTo>
                  <a:lnTo>
                    <a:pt x="91186" y="25273"/>
                  </a:lnTo>
                  <a:lnTo>
                    <a:pt x="16256" y="79248"/>
                  </a:lnTo>
                  <a:cubicBezTo>
                    <a:pt x="11811" y="82550"/>
                    <a:pt x="5461" y="81534"/>
                    <a:pt x="2286" y="76962"/>
                  </a:cubicBezTo>
                  <a:lnTo>
                    <a:pt x="0" y="66167"/>
                  </a:lnTo>
                  <a:lnTo>
                    <a:pt x="87376" y="3175"/>
                  </a:lnTo>
                  <a:cubicBezTo>
                    <a:pt x="91821" y="0"/>
                    <a:pt x="97917" y="889"/>
                    <a:pt x="101219" y="5207"/>
                  </a:cubicBezTo>
                  <a:lnTo>
                    <a:pt x="273177" y="229108"/>
                  </a:lnTo>
                  <a:cubicBezTo>
                    <a:pt x="276606" y="233553"/>
                    <a:pt x="275717" y="239776"/>
                    <a:pt x="271272" y="243205"/>
                  </a:cubicBezTo>
                  <a:lnTo>
                    <a:pt x="171577" y="319913"/>
                  </a:lnTo>
                  <a:cubicBezTo>
                    <a:pt x="169799" y="321310"/>
                    <a:pt x="167640" y="321945"/>
                    <a:pt x="165481" y="321945"/>
                  </a:cubicBezTo>
                </a:path>
              </a:pathLst>
            </a:custGeom>
            <a:solidFill>
              <a:srgbClr val="000000"/>
            </a:solidFill>
          </p:spPr>
        </p:sp>
        <p:sp>
          <p:nvSpPr>
            <p:cNvPr id="26" name="Freeform 26"/>
            <p:cNvSpPr/>
            <p:nvPr/>
          </p:nvSpPr>
          <p:spPr>
            <a:xfrm>
              <a:off x="178054" y="141478"/>
              <a:ext cx="43180" cy="46863"/>
            </a:xfrm>
            <a:custGeom>
              <a:avLst/>
              <a:gdLst/>
              <a:ahLst/>
              <a:cxnLst/>
              <a:rect l="l" t="t" r="r" b="b"/>
              <a:pathLst>
                <a:path w="43180" h="46863">
                  <a:moveTo>
                    <a:pt x="32004" y="46863"/>
                  </a:moveTo>
                  <a:lnTo>
                    <a:pt x="26035" y="45593"/>
                  </a:lnTo>
                  <a:lnTo>
                    <a:pt x="3429" y="16764"/>
                  </a:lnTo>
                  <a:cubicBezTo>
                    <a:pt x="0" y="12446"/>
                    <a:pt x="762" y="6096"/>
                    <a:pt x="5080" y="2667"/>
                  </a:cubicBezTo>
                  <a:lnTo>
                    <a:pt x="15748" y="0"/>
                  </a:lnTo>
                  <a:lnTo>
                    <a:pt x="39751" y="30607"/>
                  </a:lnTo>
                  <a:cubicBezTo>
                    <a:pt x="43180" y="34925"/>
                    <a:pt x="42418" y="41275"/>
                    <a:pt x="38100" y="44704"/>
                  </a:cubicBezTo>
                  <a:lnTo>
                    <a:pt x="34036" y="46863"/>
                  </a:lnTo>
                </a:path>
              </a:pathLst>
            </a:custGeom>
            <a:solidFill>
              <a:srgbClr val="000000"/>
            </a:solidFill>
          </p:spPr>
        </p:sp>
        <p:sp>
          <p:nvSpPr>
            <p:cNvPr id="27" name="Freeform 27"/>
            <p:cNvSpPr/>
            <p:nvPr/>
          </p:nvSpPr>
          <p:spPr>
            <a:xfrm>
              <a:off x="129667" y="177292"/>
              <a:ext cx="43180" cy="46863"/>
            </a:xfrm>
            <a:custGeom>
              <a:avLst/>
              <a:gdLst/>
              <a:ahLst/>
              <a:cxnLst/>
              <a:rect l="l" t="t" r="r" b="b"/>
              <a:pathLst>
                <a:path w="43180" h="46863">
                  <a:moveTo>
                    <a:pt x="32004" y="46863"/>
                  </a:moveTo>
                  <a:lnTo>
                    <a:pt x="26035" y="45593"/>
                  </a:lnTo>
                  <a:lnTo>
                    <a:pt x="3429" y="16764"/>
                  </a:lnTo>
                  <a:cubicBezTo>
                    <a:pt x="0" y="12446"/>
                    <a:pt x="762" y="6096"/>
                    <a:pt x="5080" y="2667"/>
                  </a:cubicBezTo>
                  <a:lnTo>
                    <a:pt x="15748" y="0"/>
                  </a:lnTo>
                  <a:lnTo>
                    <a:pt x="39751" y="30607"/>
                  </a:lnTo>
                  <a:cubicBezTo>
                    <a:pt x="43180" y="34925"/>
                    <a:pt x="42418" y="41275"/>
                    <a:pt x="38100" y="44704"/>
                  </a:cubicBezTo>
                  <a:lnTo>
                    <a:pt x="34036" y="46863"/>
                  </a:lnTo>
                </a:path>
              </a:pathLst>
            </a:custGeom>
            <a:solidFill>
              <a:srgbClr val="000000"/>
            </a:solidFill>
          </p:spPr>
        </p:sp>
        <p:sp>
          <p:nvSpPr>
            <p:cNvPr id="28" name="Freeform 28"/>
            <p:cNvSpPr/>
            <p:nvPr/>
          </p:nvSpPr>
          <p:spPr>
            <a:xfrm>
              <a:off x="188468" y="306832"/>
              <a:ext cx="164846" cy="164846"/>
            </a:xfrm>
            <a:custGeom>
              <a:avLst/>
              <a:gdLst/>
              <a:ahLst/>
              <a:cxnLst/>
              <a:rect l="l" t="t" r="r" b="b"/>
              <a:pathLst>
                <a:path w="164846" h="164846">
                  <a:moveTo>
                    <a:pt x="82423" y="20193"/>
                  </a:moveTo>
                  <a:cubicBezTo>
                    <a:pt x="48133" y="20193"/>
                    <a:pt x="20066" y="48133"/>
                    <a:pt x="20066" y="82423"/>
                  </a:cubicBezTo>
                  <a:cubicBezTo>
                    <a:pt x="20066" y="116713"/>
                    <a:pt x="48006" y="144653"/>
                    <a:pt x="82423" y="144653"/>
                  </a:cubicBezTo>
                  <a:cubicBezTo>
                    <a:pt x="116840" y="144653"/>
                    <a:pt x="144780" y="116713"/>
                    <a:pt x="144780" y="82423"/>
                  </a:cubicBezTo>
                  <a:cubicBezTo>
                    <a:pt x="144780" y="48133"/>
                    <a:pt x="116840" y="20193"/>
                    <a:pt x="82423" y="20193"/>
                  </a:cubicBezTo>
                  <a:moveTo>
                    <a:pt x="82423" y="164846"/>
                  </a:moveTo>
                  <a:cubicBezTo>
                    <a:pt x="36957" y="164846"/>
                    <a:pt x="0" y="127889"/>
                    <a:pt x="0" y="82423"/>
                  </a:cubicBezTo>
                  <a:cubicBezTo>
                    <a:pt x="0" y="36957"/>
                    <a:pt x="36957" y="0"/>
                    <a:pt x="82423" y="0"/>
                  </a:cubicBezTo>
                  <a:cubicBezTo>
                    <a:pt x="127889" y="0"/>
                    <a:pt x="164846" y="36957"/>
                    <a:pt x="164846" y="82423"/>
                  </a:cubicBezTo>
                  <a:cubicBezTo>
                    <a:pt x="164846" y="127889"/>
                    <a:pt x="127889" y="164846"/>
                    <a:pt x="82423" y="164846"/>
                  </a:cubicBezTo>
                </a:path>
              </a:pathLst>
            </a:custGeom>
            <a:solidFill>
              <a:srgbClr val="000000"/>
            </a:solidFill>
          </p:spPr>
        </p:sp>
        <p:sp>
          <p:nvSpPr>
            <p:cNvPr id="29" name="Freeform 29"/>
            <p:cNvSpPr/>
            <p:nvPr/>
          </p:nvSpPr>
          <p:spPr>
            <a:xfrm>
              <a:off x="226314" y="345567"/>
              <a:ext cx="90170" cy="90170"/>
            </a:xfrm>
            <a:custGeom>
              <a:avLst/>
              <a:gdLst/>
              <a:ahLst/>
              <a:cxnLst/>
              <a:rect l="l" t="t" r="r" b="b"/>
              <a:pathLst>
                <a:path w="90170" h="90170">
                  <a:moveTo>
                    <a:pt x="45085" y="20193"/>
                  </a:moveTo>
                  <a:cubicBezTo>
                    <a:pt x="31369" y="20193"/>
                    <a:pt x="20066" y="31369"/>
                    <a:pt x="20066" y="45085"/>
                  </a:cubicBezTo>
                  <a:cubicBezTo>
                    <a:pt x="20066" y="58801"/>
                    <a:pt x="31242" y="69977"/>
                    <a:pt x="45085" y="69977"/>
                  </a:cubicBezTo>
                  <a:cubicBezTo>
                    <a:pt x="58928" y="69977"/>
                    <a:pt x="69977" y="58801"/>
                    <a:pt x="69977" y="45085"/>
                  </a:cubicBezTo>
                  <a:cubicBezTo>
                    <a:pt x="69977" y="31369"/>
                    <a:pt x="58801" y="20193"/>
                    <a:pt x="45085" y="20193"/>
                  </a:cubicBezTo>
                  <a:moveTo>
                    <a:pt x="45085" y="90170"/>
                  </a:moveTo>
                  <a:cubicBezTo>
                    <a:pt x="20193" y="90170"/>
                    <a:pt x="0" y="69977"/>
                    <a:pt x="0" y="45085"/>
                  </a:cubicBezTo>
                  <a:cubicBezTo>
                    <a:pt x="0" y="20193"/>
                    <a:pt x="20193" y="0"/>
                    <a:pt x="45085" y="0"/>
                  </a:cubicBezTo>
                  <a:cubicBezTo>
                    <a:pt x="69977" y="0"/>
                    <a:pt x="90170" y="20193"/>
                    <a:pt x="90170" y="45085"/>
                  </a:cubicBezTo>
                  <a:cubicBezTo>
                    <a:pt x="90170" y="69977"/>
                    <a:pt x="69977" y="90170"/>
                    <a:pt x="45085" y="90170"/>
                  </a:cubicBezTo>
                </a:path>
              </a:pathLst>
            </a:custGeom>
            <a:solidFill>
              <a:srgbClr val="000000"/>
            </a:solidFill>
          </p:spPr>
        </p:sp>
        <p:sp>
          <p:nvSpPr>
            <p:cNvPr id="30" name="Freeform 30"/>
            <p:cNvSpPr/>
            <p:nvPr/>
          </p:nvSpPr>
          <p:spPr>
            <a:xfrm>
              <a:off x="159512" y="419481"/>
              <a:ext cx="125857" cy="233553"/>
            </a:xfrm>
            <a:custGeom>
              <a:avLst/>
              <a:gdLst/>
              <a:ahLst/>
              <a:cxnLst/>
              <a:rect l="l" t="t" r="r" b="b"/>
              <a:pathLst>
                <a:path w="125857" h="233553">
                  <a:moveTo>
                    <a:pt x="113284" y="233553"/>
                  </a:moveTo>
                  <a:cubicBezTo>
                    <a:pt x="90805" y="233553"/>
                    <a:pt x="48768" y="212852"/>
                    <a:pt x="23114" y="176276"/>
                  </a:cubicBezTo>
                  <a:cubicBezTo>
                    <a:pt x="7493" y="153924"/>
                    <a:pt x="0" y="129286"/>
                    <a:pt x="1143" y="102743"/>
                  </a:cubicBezTo>
                  <a:cubicBezTo>
                    <a:pt x="2413" y="71501"/>
                    <a:pt x="15621" y="38735"/>
                    <a:pt x="40386" y="5334"/>
                  </a:cubicBezTo>
                  <a:lnTo>
                    <a:pt x="50038" y="0"/>
                  </a:lnTo>
                  <a:lnTo>
                    <a:pt x="59817" y="12954"/>
                  </a:lnTo>
                  <a:cubicBezTo>
                    <a:pt x="5334" y="86360"/>
                    <a:pt x="19050" y="135636"/>
                    <a:pt x="39497" y="164719"/>
                  </a:cubicBezTo>
                  <a:cubicBezTo>
                    <a:pt x="64516" y="200406"/>
                    <a:pt x="106045" y="215900"/>
                    <a:pt x="114808" y="213233"/>
                  </a:cubicBezTo>
                  <a:lnTo>
                    <a:pt x="125730" y="214630"/>
                  </a:lnTo>
                  <a:lnTo>
                    <a:pt x="125857" y="230886"/>
                  </a:lnTo>
                  <a:lnTo>
                    <a:pt x="115951" y="233426"/>
                  </a:lnTo>
                </a:path>
              </a:pathLst>
            </a:custGeom>
            <a:solidFill>
              <a:srgbClr val="000000"/>
            </a:solidFill>
          </p:spPr>
        </p:sp>
        <p:sp>
          <p:nvSpPr>
            <p:cNvPr id="31" name="Freeform 31"/>
            <p:cNvSpPr/>
            <p:nvPr/>
          </p:nvSpPr>
          <p:spPr>
            <a:xfrm>
              <a:off x="215011" y="453517"/>
              <a:ext cx="105791" cy="154559"/>
            </a:xfrm>
            <a:custGeom>
              <a:avLst/>
              <a:gdLst/>
              <a:ahLst/>
              <a:cxnLst/>
              <a:rect l="l" t="t" r="r" b="b"/>
              <a:pathLst>
                <a:path w="105791" h="154559">
                  <a:moveTo>
                    <a:pt x="94234" y="154559"/>
                  </a:moveTo>
                  <a:cubicBezTo>
                    <a:pt x="77597" y="154559"/>
                    <a:pt x="50038" y="140208"/>
                    <a:pt x="32512" y="117221"/>
                  </a:cubicBezTo>
                  <a:cubicBezTo>
                    <a:pt x="18542" y="98933"/>
                    <a:pt x="0" y="60071"/>
                    <a:pt x="33528" y="6096"/>
                  </a:cubicBezTo>
                  <a:lnTo>
                    <a:pt x="42672" y="0"/>
                  </a:lnTo>
                  <a:lnTo>
                    <a:pt x="53594" y="12065"/>
                  </a:lnTo>
                  <a:cubicBezTo>
                    <a:pt x="31242" y="47879"/>
                    <a:pt x="29591" y="77216"/>
                    <a:pt x="45974" y="101346"/>
                  </a:cubicBezTo>
                  <a:cubicBezTo>
                    <a:pt x="62103" y="125349"/>
                    <a:pt x="88900" y="135382"/>
                    <a:pt x="94869" y="134366"/>
                  </a:cubicBezTo>
                  <a:lnTo>
                    <a:pt x="105664" y="135763"/>
                  </a:lnTo>
                  <a:lnTo>
                    <a:pt x="105791" y="152019"/>
                  </a:lnTo>
                  <a:lnTo>
                    <a:pt x="96647" y="154432"/>
                  </a:lnTo>
                </a:path>
              </a:pathLst>
            </a:custGeom>
            <a:solidFill>
              <a:srgbClr val="000000"/>
            </a:solidFill>
          </p:spPr>
        </p:sp>
        <p:sp>
          <p:nvSpPr>
            <p:cNvPr id="32" name="Freeform 32"/>
            <p:cNvSpPr/>
            <p:nvPr/>
          </p:nvSpPr>
          <p:spPr>
            <a:xfrm>
              <a:off x="126619" y="683133"/>
              <a:ext cx="298831" cy="52959"/>
            </a:xfrm>
            <a:custGeom>
              <a:avLst/>
              <a:gdLst/>
              <a:ahLst/>
              <a:cxnLst/>
              <a:rect l="l" t="t" r="r" b="b"/>
              <a:pathLst>
                <a:path w="298831" h="52959">
                  <a:moveTo>
                    <a:pt x="289052" y="52959"/>
                  </a:moveTo>
                  <a:lnTo>
                    <a:pt x="279019" y="48514"/>
                  </a:lnTo>
                  <a:lnTo>
                    <a:pt x="279019" y="20320"/>
                  </a:lnTo>
                  <a:lnTo>
                    <a:pt x="21082" y="22479"/>
                  </a:lnTo>
                  <a:lnTo>
                    <a:pt x="20320" y="43053"/>
                  </a:lnTo>
                  <a:cubicBezTo>
                    <a:pt x="20193" y="48641"/>
                    <a:pt x="15494" y="52959"/>
                    <a:pt x="9906" y="52705"/>
                  </a:cubicBezTo>
                  <a:lnTo>
                    <a:pt x="0" y="47879"/>
                  </a:lnTo>
                  <a:lnTo>
                    <a:pt x="1270" y="12065"/>
                  </a:lnTo>
                  <a:cubicBezTo>
                    <a:pt x="1397" y="6731"/>
                    <a:pt x="5842" y="2413"/>
                    <a:pt x="11176" y="2413"/>
                  </a:cubicBezTo>
                  <a:lnTo>
                    <a:pt x="288798" y="0"/>
                  </a:lnTo>
                  <a:cubicBezTo>
                    <a:pt x="291592" y="0"/>
                    <a:pt x="294005" y="1016"/>
                    <a:pt x="295910" y="2921"/>
                  </a:cubicBezTo>
                  <a:lnTo>
                    <a:pt x="298831" y="7366"/>
                  </a:lnTo>
                  <a:lnTo>
                    <a:pt x="298831" y="42672"/>
                  </a:lnTo>
                  <a:cubicBezTo>
                    <a:pt x="298831" y="48260"/>
                    <a:pt x="294386" y="52705"/>
                    <a:pt x="288798" y="52705"/>
                  </a:cubicBezTo>
                </a:path>
              </a:pathLst>
            </a:custGeom>
            <a:solidFill>
              <a:srgbClr val="000000"/>
            </a:solidFill>
          </p:spPr>
        </p:sp>
        <p:sp>
          <p:nvSpPr>
            <p:cNvPr id="33" name="Freeform 33"/>
            <p:cNvSpPr/>
            <p:nvPr/>
          </p:nvSpPr>
          <p:spPr>
            <a:xfrm>
              <a:off x="335788" y="595122"/>
              <a:ext cx="20066" cy="99441"/>
            </a:xfrm>
            <a:custGeom>
              <a:avLst/>
              <a:gdLst/>
              <a:ahLst/>
              <a:cxnLst/>
              <a:rect l="l" t="t" r="r" b="b"/>
              <a:pathLst>
                <a:path w="20066" h="99441">
                  <a:moveTo>
                    <a:pt x="10033" y="99441"/>
                  </a:moveTo>
                  <a:lnTo>
                    <a:pt x="0" y="94996"/>
                  </a:lnTo>
                  <a:lnTo>
                    <a:pt x="0" y="10033"/>
                  </a:lnTo>
                  <a:cubicBezTo>
                    <a:pt x="0" y="4445"/>
                    <a:pt x="4445" y="0"/>
                    <a:pt x="10033" y="0"/>
                  </a:cubicBezTo>
                  <a:lnTo>
                    <a:pt x="20066" y="4445"/>
                  </a:lnTo>
                  <a:lnTo>
                    <a:pt x="20066" y="89408"/>
                  </a:lnTo>
                  <a:cubicBezTo>
                    <a:pt x="20066" y="94996"/>
                    <a:pt x="15621" y="99441"/>
                    <a:pt x="10033" y="99441"/>
                  </a:cubicBezTo>
                </a:path>
              </a:pathLst>
            </a:custGeom>
            <a:solidFill>
              <a:srgbClr val="000000"/>
            </a:solidFill>
          </p:spPr>
        </p:sp>
        <p:sp>
          <p:nvSpPr>
            <p:cNvPr id="34" name="Freeform 34"/>
            <p:cNvSpPr/>
            <p:nvPr/>
          </p:nvSpPr>
          <p:spPr>
            <a:xfrm>
              <a:off x="267843" y="661289"/>
              <a:ext cx="20066" cy="33274"/>
            </a:xfrm>
            <a:custGeom>
              <a:avLst/>
              <a:gdLst/>
              <a:ahLst/>
              <a:cxnLst/>
              <a:rect l="l" t="t" r="r" b="b"/>
              <a:pathLst>
                <a:path w="20066" h="33274">
                  <a:moveTo>
                    <a:pt x="10033" y="33274"/>
                  </a:moveTo>
                  <a:lnTo>
                    <a:pt x="0" y="28829"/>
                  </a:lnTo>
                  <a:lnTo>
                    <a:pt x="0" y="10033"/>
                  </a:lnTo>
                  <a:cubicBezTo>
                    <a:pt x="0" y="4445"/>
                    <a:pt x="4445" y="0"/>
                    <a:pt x="10033" y="0"/>
                  </a:cubicBezTo>
                  <a:lnTo>
                    <a:pt x="20066" y="4445"/>
                  </a:lnTo>
                  <a:lnTo>
                    <a:pt x="20066" y="23241"/>
                  </a:lnTo>
                  <a:cubicBezTo>
                    <a:pt x="20066" y="28829"/>
                    <a:pt x="15621" y="33274"/>
                    <a:pt x="10033" y="33274"/>
                  </a:cubicBezTo>
                </a:path>
              </a:pathLst>
            </a:custGeom>
            <a:solidFill>
              <a:srgbClr val="000000"/>
            </a:solidFill>
          </p:spPr>
        </p:sp>
        <p:sp>
          <p:nvSpPr>
            <p:cNvPr id="35" name="Freeform 35"/>
            <p:cNvSpPr/>
            <p:nvPr/>
          </p:nvSpPr>
          <p:spPr>
            <a:xfrm>
              <a:off x="90424" y="749935"/>
              <a:ext cx="382524" cy="20066"/>
            </a:xfrm>
            <a:custGeom>
              <a:avLst/>
              <a:gdLst/>
              <a:ahLst/>
              <a:cxnLst/>
              <a:rect l="l" t="t" r="r" b="b"/>
              <a:pathLst>
                <a:path w="382524" h="20066">
                  <a:moveTo>
                    <a:pt x="372491" y="20066"/>
                  </a:moveTo>
                  <a:lnTo>
                    <a:pt x="10033" y="20066"/>
                  </a:lnTo>
                  <a:cubicBezTo>
                    <a:pt x="4445" y="20066"/>
                    <a:pt x="0" y="15621"/>
                    <a:pt x="0" y="10033"/>
                  </a:cubicBezTo>
                  <a:lnTo>
                    <a:pt x="4445" y="0"/>
                  </a:lnTo>
                  <a:lnTo>
                    <a:pt x="372491" y="0"/>
                  </a:lnTo>
                  <a:cubicBezTo>
                    <a:pt x="378079" y="0"/>
                    <a:pt x="382524" y="4445"/>
                    <a:pt x="382524" y="10033"/>
                  </a:cubicBezTo>
                  <a:lnTo>
                    <a:pt x="378079" y="20066"/>
                  </a:lnTo>
                </a:path>
              </a:pathLst>
            </a:custGeom>
            <a:solidFill>
              <a:srgbClr val="000000"/>
            </a:solidFill>
          </p:spPr>
        </p:sp>
        <p:sp>
          <p:nvSpPr>
            <p:cNvPr id="36" name="Freeform 36"/>
            <p:cNvSpPr/>
            <p:nvPr/>
          </p:nvSpPr>
          <p:spPr>
            <a:xfrm>
              <a:off x="63246" y="63119"/>
              <a:ext cx="145542" cy="126365"/>
            </a:xfrm>
            <a:custGeom>
              <a:avLst/>
              <a:gdLst/>
              <a:ahLst/>
              <a:cxnLst/>
              <a:rect l="l" t="t" r="r" b="b"/>
              <a:pathLst>
                <a:path w="145542" h="126365">
                  <a:moveTo>
                    <a:pt x="24765" y="88646"/>
                  </a:moveTo>
                  <a:lnTo>
                    <a:pt x="36195" y="102489"/>
                  </a:lnTo>
                  <a:lnTo>
                    <a:pt x="120269" y="38735"/>
                  </a:lnTo>
                  <a:lnTo>
                    <a:pt x="109474" y="24511"/>
                  </a:lnTo>
                  <a:close/>
                  <a:moveTo>
                    <a:pt x="34544" y="126365"/>
                  </a:moveTo>
                  <a:lnTo>
                    <a:pt x="28702" y="125095"/>
                  </a:lnTo>
                  <a:lnTo>
                    <a:pt x="2540" y="93218"/>
                  </a:lnTo>
                  <a:cubicBezTo>
                    <a:pt x="762" y="91059"/>
                    <a:pt x="0" y="88392"/>
                    <a:pt x="381" y="85598"/>
                  </a:cubicBezTo>
                  <a:lnTo>
                    <a:pt x="2159" y="80391"/>
                  </a:lnTo>
                  <a:lnTo>
                    <a:pt x="105537" y="2286"/>
                  </a:lnTo>
                  <a:cubicBezTo>
                    <a:pt x="107696" y="635"/>
                    <a:pt x="110363" y="0"/>
                    <a:pt x="113030" y="381"/>
                  </a:cubicBezTo>
                  <a:lnTo>
                    <a:pt x="118110" y="2159"/>
                  </a:lnTo>
                  <a:lnTo>
                    <a:pt x="142240" y="34671"/>
                  </a:lnTo>
                  <a:cubicBezTo>
                    <a:pt x="145542" y="39116"/>
                    <a:pt x="144653" y="45339"/>
                    <a:pt x="140335" y="48768"/>
                  </a:cubicBezTo>
                  <a:lnTo>
                    <a:pt x="40513" y="124333"/>
                  </a:lnTo>
                  <a:cubicBezTo>
                    <a:pt x="38735" y="125730"/>
                    <a:pt x="36576" y="126365"/>
                    <a:pt x="34417" y="126365"/>
                  </a:cubicBezTo>
                </a:path>
              </a:pathLst>
            </a:custGeom>
            <a:solidFill>
              <a:srgbClr val="000000"/>
            </a:solidFill>
          </p:spPr>
        </p:sp>
      </p:grpSp>
      <p:grpSp>
        <p:nvGrpSpPr>
          <p:cNvPr id="37" name="Group 37"/>
          <p:cNvGrpSpPr>
            <a:grpSpLocks noChangeAspect="1"/>
          </p:cNvGrpSpPr>
          <p:nvPr/>
        </p:nvGrpSpPr>
        <p:grpSpPr>
          <a:xfrm>
            <a:off x="1826359" y="1109226"/>
            <a:ext cx="1187928" cy="936668"/>
            <a:chOff x="0" y="0"/>
            <a:chExt cx="821284" cy="647573"/>
          </a:xfrm>
        </p:grpSpPr>
        <p:sp>
          <p:nvSpPr>
            <p:cNvPr id="38" name="Freeform 38"/>
            <p:cNvSpPr/>
            <p:nvPr/>
          </p:nvSpPr>
          <p:spPr>
            <a:xfrm>
              <a:off x="96393" y="79883"/>
              <a:ext cx="323342" cy="456819"/>
            </a:xfrm>
            <a:custGeom>
              <a:avLst/>
              <a:gdLst/>
              <a:ahLst/>
              <a:cxnLst/>
              <a:rect l="l" t="t" r="r" b="b"/>
              <a:pathLst>
                <a:path w="323342" h="456819">
                  <a:moveTo>
                    <a:pt x="323342" y="456819"/>
                  </a:moveTo>
                  <a:lnTo>
                    <a:pt x="0" y="456819"/>
                  </a:lnTo>
                  <a:lnTo>
                    <a:pt x="0" y="0"/>
                  </a:lnTo>
                  <a:lnTo>
                    <a:pt x="284099" y="0"/>
                  </a:lnTo>
                  <a:lnTo>
                    <a:pt x="284099" y="20193"/>
                  </a:lnTo>
                  <a:lnTo>
                    <a:pt x="20066" y="20193"/>
                  </a:lnTo>
                  <a:lnTo>
                    <a:pt x="20066" y="436753"/>
                  </a:lnTo>
                  <a:lnTo>
                    <a:pt x="303276" y="436753"/>
                  </a:lnTo>
                  <a:lnTo>
                    <a:pt x="303276" y="26543"/>
                  </a:lnTo>
                  <a:lnTo>
                    <a:pt x="323342" y="26543"/>
                  </a:lnTo>
                  <a:close/>
                </a:path>
              </a:pathLst>
            </a:custGeom>
            <a:solidFill>
              <a:srgbClr val="000000"/>
            </a:solidFill>
          </p:spPr>
        </p:sp>
        <p:sp>
          <p:nvSpPr>
            <p:cNvPr id="39" name="Freeform 39"/>
            <p:cNvSpPr/>
            <p:nvPr/>
          </p:nvSpPr>
          <p:spPr>
            <a:xfrm>
              <a:off x="440817" y="80010"/>
              <a:ext cx="82169" cy="20066"/>
            </a:xfrm>
            <a:custGeom>
              <a:avLst/>
              <a:gdLst/>
              <a:ahLst/>
              <a:cxnLst/>
              <a:rect l="l" t="t" r="r" b="b"/>
              <a:pathLst>
                <a:path w="82169" h="20066">
                  <a:moveTo>
                    <a:pt x="82169" y="20066"/>
                  </a:moveTo>
                  <a:lnTo>
                    <a:pt x="0" y="20066"/>
                  </a:lnTo>
                  <a:lnTo>
                    <a:pt x="0" y="0"/>
                  </a:lnTo>
                  <a:lnTo>
                    <a:pt x="82169" y="0"/>
                  </a:lnTo>
                  <a:close/>
                </a:path>
              </a:pathLst>
            </a:custGeom>
            <a:solidFill>
              <a:srgbClr val="000000"/>
            </a:solidFill>
          </p:spPr>
        </p:sp>
        <p:sp>
          <p:nvSpPr>
            <p:cNvPr id="40" name="Freeform 40"/>
            <p:cNvSpPr/>
            <p:nvPr/>
          </p:nvSpPr>
          <p:spPr>
            <a:xfrm>
              <a:off x="399669" y="79883"/>
              <a:ext cx="323469" cy="456819"/>
            </a:xfrm>
            <a:custGeom>
              <a:avLst/>
              <a:gdLst/>
              <a:ahLst/>
              <a:cxnLst/>
              <a:rect l="l" t="t" r="r" b="b"/>
              <a:pathLst>
                <a:path w="323469" h="456819">
                  <a:moveTo>
                    <a:pt x="323342" y="456819"/>
                  </a:moveTo>
                  <a:lnTo>
                    <a:pt x="0" y="456819"/>
                  </a:lnTo>
                  <a:lnTo>
                    <a:pt x="0" y="26543"/>
                  </a:lnTo>
                  <a:lnTo>
                    <a:pt x="20066" y="26543"/>
                  </a:lnTo>
                  <a:lnTo>
                    <a:pt x="20066" y="436753"/>
                  </a:lnTo>
                  <a:lnTo>
                    <a:pt x="303276" y="436753"/>
                  </a:lnTo>
                  <a:lnTo>
                    <a:pt x="303276" y="20193"/>
                  </a:lnTo>
                  <a:lnTo>
                    <a:pt x="249428" y="20193"/>
                  </a:lnTo>
                  <a:lnTo>
                    <a:pt x="249428" y="0"/>
                  </a:lnTo>
                  <a:lnTo>
                    <a:pt x="323469" y="0"/>
                  </a:lnTo>
                  <a:close/>
                </a:path>
              </a:pathLst>
            </a:custGeom>
            <a:solidFill>
              <a:srgbClr val="000000"/>
            </a:solidFill>
          </p:spPr>
        </p:sp>
        <p:sp>
          <p:nvSpPr>
            <p:cNvPr id="41" name="Freeform 41"/>
            <p:cNvSpPr/>
            <p:nvPr/>
          </p:nvSpPr>
          <p:spPr>
            <a:xfrm>
              <a:off x="536829" y="191262"/>
              <a:ext cx="20066" cy="20066"/>
            </a:xfrm>
            <a:custGeom>
              <a:avLst/>
              <a:gdLst/>
              <a:ahLst/>
              <a:cxnLst/>
              <a:rect l="l" t="t" r="r" b="b"/>
              <a:pathLst>
                <a:path w="20066" h="20066">
                  <a:moveTo>
                    <a:pt x="10033" y="20066"/>
                  </a:moveTo>
                  <a:lnTo>
                    <a:pt x="4826" y="19050"/>
                  </a:lnTo>
                  <a:lnTo>
                    <a:pt x="0" y="12700"/>
                  </a:lnTo>
                  <a:lnTo>
                    <a:pt x="1016" y="4826"/>
                  </a:lnTo>
                  <a:lnTo>
                    <a:pt x="7366" y="0"/>
                  </a:lnTo>
                  <a:lnTo>
                    <a:pt x="15240" y="1016"/>
                  </a:lnTo>
                  <a:lnTo>
                    <a:pt x="20066" y="7366"/>
                  </a:lnTo>
                  <a:lnTo>
                    <a:pt x="19050" y="15240"/>
                  </a:lnTo>
                  <a:lnTo>
                    <a:pt x="12700" y="20066"/>
                  </a:lnTo>
                </a:path>
              </a:pathLst>
            </a:custGeom>
            <a:solidFill>
              <a:srgbClr val="000000"/>
            </a:solidFill>
          </p:spPr>
        </p:sp>
        <p:sp>
          <p:nvSpPr>
            <p:cNvPr id="42" name="Freeform 42"/>
            <p:cNvSpPr/>
            <p:nvPr/>
          </p:nvSpPr>
          <p:spPr>
            <a:xfrm>
              <a:off x="536702" y="63500"/>
              <a:ext cx="100457" cy="261239"/>
            </a:xfrm>
            <a:custGeom>
              <a:avLst/>
              <a:gdLst/>
              <a:ahLst/>
              <a:cxnLst/>
              <a:rect l="l" t="t" r="r" b="b"/>
              <a:pathLst>
                <a:path w="100457" h="261239">
                  <a:moveTo>
                    <a:pt x="90424" y="260477"/>
                  </a:moveTo>
                  <a:lnTo>
                    <a:pt x="85598" y="259588"/>
                  </a:lnTo>
                  <a:lnTo>
                    <a:pt x="50927" y="228854"/>
                  </a:lnTo>
                  <a:lnTo>
                    <a:pt x="16510" y="258064"/>
                  </a:lnTo>
                  <a:cubicBezTo>
                    <a:pt x="13589" y="260604"/>
                    <a:pt x="9398" y="261239"/>
                    <a:pt x="5842" y="259588"/>
                  </a:cubicBezTo>
                  <a:lnTo>
                    <a:pt x="0" y="254381"/>
                  </a:lnTo>
                  <a:lnTo>
                    <a:pt x="0" y="168148"/>
                  </a:lnTo>
                  <a:cubicBezTo>
                    <a:pt x="0" y="162560"/>
                    <a:pt x="4445" y="158115"/>
                    <a:pt x="10033" y="158115"/>
                  </a:cubicBezTo>
                  <a:lnTo>
                    <a:pt x="20066" y="162560"/>
                  </a:lnTo>
                  <a:lnTo>
                    <a:pt x="20066" y="228727"/>
                  </a:lnTo>
                  <a:lnTo>
                    <a:pt x="44577" y="207899"/>
                  </a:lnTo>
                  <a:cubicBezTo>
                    <a:pt x="48387" y="204597"/>
                    <a:pt x="53975" y="204724"/>
                    <a:pt x="57785" y="208026"/>
                  </a:cubicBezTo>
                  <a:lnTo>
                    <a:pt x="80391" y="228092"/>
                  </a:lnTo>
                  <a:lnTo>
                    <a:pt x="80391" y="20066"/>
                  </a:lnTo>
                  <a:lnTo>
                    <a:pt x="20066" y="20066"/>
                  </a:lnTo>
                  <a:lnTo>
                    <a:pt x="20066" y="111379"/>
                  </a:lnTo>
                  <a:cubicBezTo>
                    <a:pt x="20066" y="116967"/>
                    <a:pt x="15621" y="121412"/>
                    <a:pt x="10033" y="121412"/>
                  </a:cubicBezTo>
                  <a:lnTo>
                    <a:pt x="0" y="116967"/>
                  </a:lnTo>
                  <a:lnTo>
                    <a:pt x="0" y="10033"/>
                  </a:lnTo>
                  <a:cubicBezTo>
                    <a:pt x="0" y="4445"/>
                    <a:pt x="4445" y="0"/>
                    <a:pt x="10033" y="0"/>
                  </a:cubicBezTo>
                  <a:lnTo>
                    <a:pt x="90424" y="0"/>
                  </a:lnTo>
                  <a:cubicBezTo>
                    <a:pt x="96012" y="0"/>
                    <a:pt x="100457" y="4445"/>
                    <a:pt x="100457" y="10033"/>
                  </a:cubicBezTo>
                  <a:lnTo>
                    <a:pt x="100457" y="250444"/>
                  </a:lnTo>
                  <a:cubicBezTo>
                    <a:pt x="100457" y="254381"/>
                    <a:pt x="98171" y="257937"/>
                    <a:pt x="94488" y="259588"/>
                  </a:cubicBezTo>
                  <a:lnTo>
                    <a:pt x="91821" y="260477"/>
                  </a:lnTo>
                </a:path>
              </a:pathLst>
            </a:custGeom>
            <a:solidFill>
              <a:srgbClr val="000000"/>
            </a:solidFill>
          </p:spPr>
        </p:sp>
        <p:sp>
          <p:nvSpPr>
            <p:cNvPr id="43" name="Freeform 43"/>
            <p:cNvSpPr/>
            <p:nvPr/>
          </p:nvSpPr>
          <p:spPr>
            <a:xfrm>
              <a:off x="369443" y="543560"/>
              <a:ext cx="84328" cy="40640"/>
            </a:xfrm>
            <a:custGeom>
              <a:avLst/>
              <a:gdLst/>
              <a:ahLst/>
              <a:cxnLst/>
              <a:rect l="l" t="t" r="r" b="b"/>
              <a:pathLst>
                <a:path w="84328" h="40640">
                  <a:moveTo>
                    <a:pt x="41402" y="40513"/>
                  </a:moveTo>
                  <a:cubicBezTo>
                    <a:pt x="24130" y="40513"/>
                    <a:pt x="8509" y="30988"/>
                    <a:pt x="635" y="15621"/>
                  </a:cubicBezTo>
                  <a:lnTo>
                    <a:pt x="0" y="4572"/>
                  </a:lnTo>
                  <a:lnTo>
                    <a:pt x="16002" y="1524"/>
                  </a:lnTo>
                  <a:cubicBezTo>
                    <a:pt x="22987" y="15113"/>
                    <a:pt x="31750" y="20447"/>
                    <a:pt x="41402" y="20447"/>
                  </a:cubicBezTo>
                  <a:cubicBezTo>
                    <a:pt x="50927" y="20447"/>
                    <a:pt x="59563" y="15240"/>
                    <a:pt x="64008" y="6731"/>
                  </a:cubicBezTo>
                  <a:lnTo>
                    <a:pt x="72644" y="0"/>
                  </a:lnTo>
                  <a:lnTo>
                    <a:pt x="84328" y="11303"/>
                  </a:lnTo>
                  <a:cubicBezTo>
                    <a:pt x="73787" y="31242"/>
                    <a:pt x="58293" y="40640"/>
                    <a:pt x="41275" y="40640"/>
                  </a:cubicBezTo>
                </a:path>
              </a:pathLst>
            </a:custGeom>
            <a:solidFill>
              <a:srgbClr val="000000"/>
            </a:solidFill>
          </p:spPr>
        </p:sp>
        <p:sp>
          <p:nvSpPr>
            <p:cNvPr id="44" name="Freeform 44"/>
            <p:cNvSpPr/>
            <p:nvPr/>
          </p:nvSpPr>
          <p:spPr>
            <a:xfrm>
              <a:off x="63500" y="98171"/>
              <a:ext cx="322453" cy="465963"/>
            </a:xfrm>
            <a:custGeom>
              <a:avLst/>
              <a:gdLst/>
              <a:ahLst/>
              <a:cxnLst/>
              <a:rect l="l" t="t" r="r" b="b"/>
              <a:pathLst>
                <a:path w="322453" h="465963">
                  <a:moveTo>
                    <a:pt x="0" y="0"/>
                  </a:moveTo>
                  <a:lnTo>
                    <a:pt x="0" y="465963"/>
                  </a:lnTo>
                  <a:lnTo>
                    <a:pt x="322453" y="465963"/>
                  </a:lnTo>
                  <a:lnTo>
                    <a:pt x="322453" y="445897"/>
                  </a:lnTo>
                  <a:lnTo>
                    <a:pt x="20066" y="445897"/>
                  </a:lnTo>
                  <a:lnTo>
                    <a:pt x="20066" y="20193"/>
                  </a:lnTo>
                  <a:lnTo>
                    <a:pt x="50292" y="20193"/>
                  </a:lnTo>
                  <a:lnTo>
                    <a:pt x="50292" y="0"/>
                  </a:lnTo>
                  <a:close/>
                </a:path>
              </a:pathLst>
            </a:custGeom>
            <a:solidFill>
              <a:srgbClr val="000000"/>
            </a:solidFill>
          </p:spPr>
        </p:sp>
        <p:sp>
          <p:nvSpPr>
            <p:cNvPr id="45" name="Freeform 45"/>
            <p:cNvSpPr/>
            <p:nvPr/>
          </p:nvSpPr>
          <p:spPr>
            <a:xfrm>
              <a:off x="435356" y="103632"/>
              <a:ext cx="322453" cy="462280"/>
            </a:xfrm>
            <a:custGeom>
              <a:avLst/>
              <a:gdLst/>
              <a:ahLst/>
              <a:cxnLst/>
              <a:rect l="l" t="t" r="r" b="b"/>
              <a:pathLst>
                <a:path w="322453" h="462280">
                  <a:moveTo>
                    <a:pt x="322453" y="462280"/>
                  </a:moveTo>
                  <a:lnTo>
                    <a:pt x="0" y="462280"/>
                  </a:lnTo>
                  <a:lnTo>
                    <a:pt x="0" y="442214"/>
                  </a:lnTo>
                  <a:lnTo>
                    <a:pt x="302387" y="442214"/>
                  </a:lnTo>
                  <a:lnTo>
                    <a:pt x="302387" y="20193"/>
                  </a:lnTo>
                  <a:lnTo>
                    <a:pt x="277622" y="20193"/>
                  </a:lnTo>
                  <a:lnTo>
                    <a:pt x="277622" y="0"/>
                  </a:lnTo>
                  <a:lnTo>
                    <a:pt x="322453" y="0"/>
                  </a:lnTo>
                  <a:close/>
                </a:path>
              </a:pathLst>
            </a:custGeom>
            <a:solidFill>
              <a:srgbClr val="000000"/>
            </a:solidFill>
          </p:spPr>
        </p:sp>
        <p:sp>
          <p:nvSpPr>
            <p:cNvPr id="46" name="Freeform 46"/>
            <p:cNvSpPr/>
            <p:nvPr/>
          </p:nvSpPr>
          <p:spPr>
            <a:xfrm>
              <a:off x="368681" y="80137"/>
              <a:ext cx="84582" cy="44958"/>
            </a:xfrm>
            <a:custGeom>
              <a:avLst/>
              <a:gdLst/>
              <a:ahLst/>
              <a:cxnLst/>
              <a:rect l="l" t="t" r="r" b="b"/>
              <a:pathLst>
                <a:path w="84582" h="44958">
                  <a:moveTo>
                    <a:pt x="39751" y="44958"/>
                  </a:moveTo>
                  <a:lnTo>
                    <a:pt x="0" y="16383"/>
                  </a:lnTo>
                  <a:lnTo>
                    <a:pt x="11684" y="0"/>
                  </a:lnTo>
                  <a:lnTo>
                    <a:pt x="40640" y="20828"/>
                  </a:lnTo>
                  <a:lnTo>
                    <a:pt x="74041" y="254"/>
                  </a:lnTo>
                  <a:lnTo>
                    <a:pt x="84582" y="17399"/>
                  </a:lnTo>
                  <a:close/>
                </a:path>
              </a:pathLst>
            </a:custGeom>
            <a:solidFill>
              <a:srgbClr val="000000"/>
            </a:solidFill>
          </p:spPr>
        </p:sp>
        <p:sp>
          <p:nvSpPr>
            <p:cNvPr id="47" name="Freeform 47"/>
            <p:cNvSpPr/>
            <p:nvPr/>
          </p:nvSpPr>
          <p:spPr>
            <a:xfrm>
              <a:off x="164846" y="160401"/>
              <a:ext cx="184531" cy="20066"/>
            </a:xfrm>
            <a:custGeom>
              <a:avLst/>
              <a:gdLst/>
              <a:ahLst/>
              <a:cxnLst/>
              <a:rect l="l" t="t" r="r" b="b"/>
              <a:pathLst>
                <a:path w="184531" h="20066">
                  <a:moveTo>
                    <a:pt x="184531" y="20066"/>
                  </a:moveTo>
                  <a:lnTo>
                    <a:pt x="0" y="20066"/>
                  </a:lnTo>
                  <a:lnTo>
                    <a:pt x="0" y="0"/>
                  </a:lnTo>
                  <a:lnTo>
                    <a:pt x="184531" y="0"/>
                  </a:lnTo>
                  <a:close/>
                </a:path>
              </a:pathLst>
            </a:custGeom>
            <a:solidFill>
              <a:srgbClr val="000000"/>
            </a:solidFill>
          </p:spPr>
        </p:sp>
        <p:sp>
          <p:nvSpPr>
            <p:cNvPr id="48" name="Freeform 48"/>
            <p:cNvSpPr/>
            <p:nvPr/>
          </p:nvSpPr>
          <p:spPr>
            <a:xfrm>
              <a:off x="164846" y="226060"/>
              <a:ext cx="184531" cy="20193"/>
            </a:xfrm>
            <a:custGeom>
              <a:avLst/>
              <a:gdLst/>
              <a:ahLst/>
              <a:cxnLst/>
              <a:rect l="l" t="t" r="r" b="b"/>
              <a:pathLst>
                <a:path w="184531" h="20193">
                  <a:moveTo>
                    <a:pt x="184531" y="20193"/>
                  </a:moveTo>
                  <a:lnTo>
                    <a:pt x="0" y="20193"/>
                  </a:lnTo>
                  <a:lnTo>
                    <a:pt x="0" y="0"/>
                  </a:lnTo>
                  <a:lnTo>
                    <a:pt x="184531" y="0"/>
                  </a:lnTo>
                  <a:close/>
                </a:path>
              </a:pathLst>
            </a:custGeom>
            <a:solidFill>
              <a:srgbClr val="000000"/>
            </a:solidFill>
          </p:spPr>
        </p:sp>
        <p:sp>
          <p:nvSpPr>
            <p:cNvPr id="49" name="Freeform 49"/>
            <p:cNvSpPr/>
            <p:nvPr/>
          </p:nvSpPr>
          <p:spPr>
            <a:xfrm>
              <a:off x="164846" y="282702"/>
              <a:ext cx="184531" cy="20193"/>
            </a:xfrm>
            <a:custGeom>
              <a:avLst/>
              <a:gdLst/>
              <a:ahLst/>
              <a:cxnLst/>
              <a:rect l="l" t="t" r="r" b="b"/>
              <a:pathLst>
                <a:path w="184531" h="20193">
                  <a:moveTo>
                    <a:pt x="184531" y="20193"/>
                  </a:moveTo>
                  <a:lnTo>
                    <a:pt x="0" y="20193"/>
                  </a:lnTo>
                  <a:lnTo>
                    <a:pt x="0" y="0"/>
                  </a:lnTo>
                  <a:lnTo>
                    <a:pt x="184531" y="0"/>
                  </a:lnTo>
                  <a:close/>
                </a:path>
              </a:pathLst>
            </a:custGeom>
            <a:solidFill>
              <a:srgbClr val="000000"/>
            </a:solidFill>
          </p:spPr>
        </p:sp>
        <p:sp>
          <p:nvSpPr>
            <p:cNvPr id="50" name="Freeform 50"/>
            <p:cNvSpPr/>
            <p:nvPr/>
          </p:nvSpPr>
          <p:spPr>
            <a:xfrm>
              <a:off x="164846" y="335788"/>
              <a:ext cx="184531" cy="20066"/>
            </a:xfrm>
            <a:custGeom>
              <a:avLst/>
              <a:gdLst/>
              <a:ahLst/>
              <a:cxnLst/>
              <a:rect l="l" t="t" r="r" b="b"/>
              <a:pathLst>
                <a:path w="184531" h="20066">
                  <a:moveTo>
                    <a:pt x="184531" y="20066"/>
                  </a:moveTo>
                  <a:lnTo>
                    <a:pt x="0" y="20066"/>
                  </a:lnTo>
                  <a:lnTo>
                    <a:pt x="0" y="0"/>
                  </a:lnTo>
                  <a:lnTo>
                    <a:pt x="184531" y="0"/>
                  </a:lnTo>
                  <a:close/>
                </a:path>
              </a:pathLst>
            </a:custGeom>
            <a:solidFill>
              <a:srgbClr val="000000"/>
            </a:solidFill>
          </p:spPr>
        </p:sp>
        <p:sp>
          <p:nvSpPr>
            <p:cNvPr id="51" name="Freeform 51"/>
            <p:cNvSpPr/>
            <p:nvPr/>
          </p:nvSpPr>
          <p:spPr>
            <a:xfrm>
              <a:off x="164846" y="392430"/>
              <a:ext cx="184531" cy="20066"/>
            </a:xfrm>
            <a:custGeom>
              <a:avLst/>
              <a:gdLst/>
              <a:ahLst/>
              <a:cxnLst/>
              <a:rect l="l" t="t" r="r" b="b"/>
              <a:pathLst>
                <a:path w="184531" h="20066">
                  <a:moveTo>
                    <a:pt x="184531" y="20066"/>
                  </a:moveTo>
                  <a:lnTo>
                    <a:pt x="0" y="20066"/>
                  </a:lnTo>
                  <a:lnTo>
                    <a:pt x="0" y="0"/>
                  </a:lnTo>
                  <a:lnTo>
                    <a:pt x="184531" y="0"/>
                  </a:lnTo>
                  <a:close/>
                </a:path>
              </a:pathLst>
            </a:custGeom>
            <a:solidFill>
              <a:srgbClr val="000000"/>
            </a:solidFill>
          </p:spPr>
        </p:sp>
      </p:grpSp>
      <p:grpSp>
        <p:nvGrpSpPr>
          <p:cNvPr id="52" name="Group 52"/>
          <p:cNvGrpSpPr>
            <a:grpSpLocks noChangeAspect="1"/>
          </p:cNvGrpSpPr>
          <p:nvPr/>
        </p:nvGrpSpPr>
        <p:grpSpPr>
          <a:xfrm>
            <a:off x="1875259" y="4423183"/>
            <a:ext cx="1047860" cy="844397"/>
            <a:chOff x="0" y="0"/>
            <a:chExt cx="724446" cy="583781"/>
          </a:xfrm>
        </p:grpSpPr>
        <p:sp>
          <p:nvSpPr>
            <p:cNvPr id="53" name="Freeform 53"/>
            <p:cNvSpPr/>
            <p:nvPr/>
          </p:nvSpPr>
          <p:spPr>
            <a:xfrm>
              <a:off x="89027" y="195072"/>
              <a:ext cx="122428" cy="20066"/>
            </a:xfrm>
            <a:custGeom>
              <a:avLst/>
              <a:gdLst/>
              <a:ahLst/>
              <a:cxnLst/>
              <a:rect l="l" t="t" r="r" b="b"/>
              <a:pathLst>
                <a:path w="122428" h="20066">
                  <a:moveTo>
                    <a:pt x="122428" y="20066"/>
                  </a:moveTo>
                  <a:lnTo>
                    <a:pt x="0" y="20066"/>
                  </a:lnTo>
                  <a:lnTo>
                    <a:pt x="0" y="0"/>
                  </a:lnTo>
                  <a:lnTo>
                    <a:pt x="122428" y="0"/>
                  </a:lnTo>
                  <a:close/>
                </a:path>
              </a:pathLst>
            </a:custGeom>
            <a:solidFill>
              <a:srgbClr val="000000"/>
            </a:solidFill>
          </p:spPr>
        </p:sp>
        <p:sp>
          <p:nvSpPr>
            <p:cNvPr id="54" name="Freeform 54"/>
            <p:cNvSpPr/>
            <p:nvPr/>
          </p:nvSpPr>
          <p:spPr>
            <a:xfrm>
              <a:off x="63500" y="63500"/>
              <a:ext cx="171704" cy="20066"/>
            </a:xfrm>
            <a:custGeom>
              <a:avLst/>
              <a:gdLst/>
              <a:ahLst/>
              <a:cxnLst/>
              <a:rect l="l" t="t" r="r" b="b"/>
              <a:pathLst>
                <a:path w="171704" h="20066">
                  <a:moveTo>
                    <a:pt x="171704" y="20066"/>
                  </a:moveTo>
                  <a:lnTo>
                    <a:pt x="0" y="20066"/>
                  </a:lnTo>
                  <a:lnTo>
                    <a:pt x="0" y="0"/>
                  </a:lnTo>
                  <a:lnTo>
                    <a:pt x="171704" y="0"/>
                  </a:lnTo>
                  <a:close/>
                </a:path>
              </a:pathLst>
            </a:custGeom>
            <a:solidFill>
              <a:srgbClr val="000000"/>
            </a:solidFill>
          </p:spPr>
        </p:sp>
        <p:sp>
          <p:nvSpPr>
            <p:cNvPr id="55" name="Freeform 55"/>
            <p:cNvSpPr/>
            <p:nvPr/>
          </p:nvSpPr>
          <p:spPr>
            <a:xfrm>
              <a:off x="66421" y="70739"/>
              <a:ext cx="167386" cy="449580"/>
            </a:xfrm>
            <a:custGeom>
              <a:avLst/>
              <a:gdLst/>
              <a:ahLst/>
              <a:cxnLst/>
              <a:rect l="l" t="t" r="r" b="b"/>
              <a:pathLst>
                <a:path w="167386" h="449580">
                  <a:moveTo>
                    <a:pt x="88265" y="449580"/>
                  </a:moveTo>
                  <a:lnTo>
                    <a:pt x="79502" y="449580"/>
                  </a:lnTo>
                  <a:cubicBezTo>
                    <a:pt x="48133" y="449580"/>
                    <a:pt x="23495" y="424561"/>
                    <a:pt x="23495" y="392684"/>
                  </a:cubicBezTo>
                  <a:lnTo>
                    <a:pt x="23495" y="40640"/>
                  </a:lnTo>
                  <a:lnTo>
                    <a:pt x="0" y="13081"/>
                  </a:lnTo>
                  <a:lnTo>
                    <a:pt x="15240" y="0"/>
                  </a:lnTo>
                  <a:lnTo>
                    <a:pt x="43688" y="33274"/>
                  </a:lnTo>
                  <a:lnTo>
                    <a:pt x="43688" y="392684"/>
                  </a:lnTo>
                  <a:cubicBezTo>
                    <a:pt x="43688" y="413258"/>
                    <a:pt x="59436" y="429514"/>
                    <a:pt x="79629" y="429514"/>
                  </a:cubicBezTo>
                  <a:lnTo>
                    <a:pt x="88392" y="429514"/>
                  </a:lnTo>
                  <a:cubicBezTo>
                    <a:pt x="108712" y="429514"/>
                    <a:pt x="125984" y="412623"/>
                    <a:pt x="125984" y="392684"/>
                  </a:cubicBezTo>
                  <a:lnTo>
                    <a:pt x="125984" y="33401"/>
                  </a:lnTo>
                  <a:lnTo>
                    <a:pt x="151765" y="1778"/>
                  </a:lnTo>
                  <a:lnTo>
                    <a:pt x="167386" y="14478"/>
                  </a:lnTo>
                  <a:lnTo>
                    <a:pt x="146177" y="40640"/>
                  </a:lnTo>
                  <a:lnTo>
                    <a:pt x="146177" y="392684"/>
                  </a:lnTo>
                  <a:cubicBezTo>
                    <a:pt x="146177" y="424053"/>
                    <a:pt x="120269" y="449580"/>
                    <a:pt x="88519" y="449580"/>
                  </a:cubicBezTo>
                </a:path>
              </a:pathLst>
            </a:custGeom>
            <a:solidFill>
              <a:srgbClr val="000000"/>
            </a:solidFill>
          </p:spPr>
        </p:sp>
        <p:sp>
          <p:nvSpPr>
            <p:cNvPr id="56" name="Freeform 56"/>
            <p:cNvSpPr/>
            <p:nvPr/>
          </p:nvSpPr>
          <p:spPr>
            <a:xfrm>
              <a:off x="139954" y="232537"/>
              <a:ext cx="34036" cy="249047"/>
            </a:xfrm>
            <a:custGeom>
              <a:avLst/>
              <a:gdLst/>
              <a:ahLst/>
              <a:cxnLst/>
              <a:rect l="l" t="t" r="r" b="b"/>
              <a:pathLst>
                <a:path w="34036" h="249047">
                  <a:moveTo>
                    <a:pt x="10033" y="248920"/>
                  </a:moveTo>
                  <a:lnTo>
                    <a:pt x="0" y="248920"/>
                  </a:lnTo>
                  <a:lnTo>
                    <a:pt x="0" y="228854"/>
                  </a:lnTo>
                  <a:lnTo>
                    <a:pt x="10033" y="228854"/>
                  </a:lnTo>
                  <a:lnTo>
                    <a:pt x="13970" y="223012"/>
                  </a:lnTo>
                  <a:lnTo>
                    <a:pt x="13970" y="0"/>
                  </a:lnTo>
                  <a:lnTo>
                    <a:pt x="34036" y="0"/>
                  </a:lnTo>
                  <a:lnTo>
                    <a:pt x="34036" y="222377"/>
                  </a:lnTo>
                  <a:cubicBezTo>
                    <a:pt x="34036" y="233045"/>
                    <a:pt x="27559" y="249047"/>
                    <a:pt x="9906" y="249047"/>
                  </a:cubicBezTo>
                </a:path>
              </a:pathLst>
            </a:custGeom>
            <a:solidFill>
              <a:srgbClr val="000000"/>
            </a:solidFill>
          </p:spPr>
        </p:sp>
        <p:sp>
          <p:nvSpPr>
            <p:cNvPr id="57" name="Freeform 57"/>
            <p:cNvSpPr/>
            <p:nvPr/>
          </p:nvSpPr>
          <p:spPr>
            <a:xfrm>
              <a:off x="96393" y="96393"/>
              <a:ext cx="69469" cy="20066"/>
            </a:xfrm>
            <a:custGeom>
              <a:avLst/>
              <a:gdLst/>
              <a:ahLst/>
              <a:cxnLst/>
              <a:rect l="l" t="t" r="r" b="b"/>
              <a:pathLst>
                <a:path w="69469" h="20066">
                  <a:moveTo>
                    <a:pt x="69469" y="20066"/>
                  </a:moveTo>
                  <a:lnTo>
                    <a:pt x="0" y="20066"/>
                  </a:lnTo>
                  <a:lnTo>
                    <a:pt x="0" y="0"/>
                  </a:lnTo>
                  <a:lnTo>
                    <a:pt x="69469" y="0"/>
                  </a:lnTo>
                  <a:close/>
                </a:path>
              </a:pathLst>
            </a:custGeom>
            <a:solidFill>
              <a:srgbClr val="000000"/>
            </a:solidFill>
          </p:spPr>
        </p:sp>
        <p:sp>
          <p:nvSpPr>
            <p:cNvPr id="58" name="Freeform 58"/>
            <p:cNvSpPr/>
            <p:nvPr/>
          </p:nvSpPr>
          <p:spPr>
            <a:xfrm>
              <a:off x="300990" y="195072"/>
              <a:ext cx="120650" cy="20066"/>
            </a:xfrm>
            <a:custGeom>
              <a:avLst/>
              <a:gdLst/>
              <a:ahLst/>
              <a:cxnLst/>
              <a:rect l="l" t="t" r="r" b="b"/>
              <a:pathLst>
                <a:path w="120650" h="20066">
                  <a:moveTo>
                    <a:pt x="120650" y="20066"/>
                  </a:moveTo>
                  <a:lnTo>
                    <a:pt x="0" y="20066"/>
                  </a:lnTo>
                  <a:lnTo>
                    <a:pt x="0" y="0"/>
                  </a:lnTo>
                  <a:lnTo>
                    <a:pt x="120650" y="0"/>
                  </a:lnTo>
                  <a:close/>
                </a:path>
              </a:pathLst>
            </a:custGeom>
            <a:solidFill>
              <a:srgbClr val="000000"/>
            </a:solidFill>
          </p:spPr>
        </p:sp>
        <p:sp>
          <p:nvSpPr>
            <p:cNvPr id="59" name="Freeform 59"/>
            <p:cNvSpPr/>
            <p:nvPr/>
          </p:nvSpPr>
          <p:spPr>
            <a:xfrm>
              <a:off x="275463" y="63500"/>
              <a:ext cx="171704" cy="20066"/>
            </a:xfrm>
            <a:custGeom>
              <a:avLst/>
              <a:gdLst/>
              <a:ahLst/>
              <a:cxnLst/>
              <a:rect l="l" t="t" r="r" b="b"/>
              <a:pathLst>
                <a:path w="171704" h="20066">
                  <a:moveTo>
                    <a:pt x="171704" y="20066"/>
                  </a:moveTo>
                  <a:lnTo>
                    <a:pt x="0" y="20066"/>
                  </a:lnTo>
                  <a:lnTo>
                    <a:pt x="0" y="0"/>
                  </a:lnTo>
                  <a:lnTo>
                    <a:pt x="171704" y="0"/>
                  </a:lnTo>
                  <a:close/>
                </a:path>
              </a:pathLst>
            </a:custGeom>
            <a:solidFill>
              <a:srgbClr val="000000"/>
            </a:solidFill>
          </p:spPr>
        </p:sp>
        <p:sp>
          <p:nvSpPr>
            <p:cNvPr id="60" name="Freeform 60"/>
            <p:cNvSpPr/>
            <p:nvPr/>
          </p:nvSpPr>
          <p:spPr>
            <a:xfrm>
              <a:off x="277241" y="70866"/>
              <a:ext cx="166878" cy="449453"/>
            </a:xfrm>
            <a:custGeom>
              <a:avLst/>
              <a:gdLst/>
              <a:ahLst/>
              <a:cxnLst/>
              <a:rect l="l" t="t" r="r" b="b"/>
              <a:pathLst>
                <a:path w="166878" h="449453">
                  <a:moveTo>
                    <a:pt x="88900" y="449453"/>
                  </a:moveTo>
                  <a:lnTo>
                    <a:pt x="80137" y="449453"/>
                  </a:lnTo>
                  <a:cubicBezTo>
                    <a:pt x="48514" y="449453"/>
                    <a:pt x="22860" y="423926"/>
                    <a:pt x="22860" y="392557"/>
                  </a:cubicBezTo>
                  <a:lnTo>
                    <a:pt x="22860" y="40513"/>
                  </a:lnTo>
                  <a:lnTo>
                    <a:pt x="0" y="12827"/>
                  </a:lnTo>
                  <a:lnTo>
                    <a:pt x="15494" y="0"/>
                  </a:lnTo>
                  <a:lnTo>
                    <a:pt x="42926" y="33274"/>
                  </a:lnTo>
                  <a:lnTo>
                    <a:pt x="42926" y="392557"/>
                  </a:lnTo>
                  <a:cubicBezTo>
                    <a:pt x="42926" y="412877"/>
                    <a:pt x="59563" y="429387"/>
                    <a:pt x="80137" y="429387"/>
                  </a:cubicBezTo>
                  <a:lnTo>
                    <a:pt x="88900" y="429387"/>
                  </a:lnTo>
                  <a:cubicBezTo>
                    <a:pt x="109220" y="429387"/>
                    <a:pt x="125222" y="413258"/>
                    <a:pt x="125222" y="392557"/>
                  </a:cubicBezTo>
                  <a:lnTo>
                    <a:pt x="125222" y="33274"/>
                  </a:lnTo>
                  <a:lnTo>
                    <a:pt x="151384" y="1651"/>
                  </a:lnTo>
                  <a:lnTo>
                    <a:pt x="166878" y="14478"/>
                  </a:lnTo>
                  <a:lnTo>
                    <a:pt x="145288" y="40513"/>
                  </a:lnTo>
                  <a:lnTo>
                    <a:pt x="145288" y="392557"/>
                  </a:lnTo>
                  <a:cubicBezTo>
                    <a:pt x="145288" y="423926"/>
                    <a:pt x="120015" y="449453"/>
                    <a:pt x="88900" y="449453"/>
                  </a:cubicBezTo>
                </a:path>
              </a:pathLst>
            </a:custGeom>
            <a:solidFill>
              <a:srgbClr val="000000"/>
            </a:solidFill>
          </p:spPr>
        </p:sp>
        <p:sp>
          <p:nvSpPr>
            <p:cNvPr id="61" name="Freeform 61"/>
            <p:cNvSpPr/>
            <p:nvPr/>
          </p:nvSpPr>
          <p:spPr>
            <a:xfrm>
              <a:off x="350012" y="232537"/>
              <a:ext cx="34036" cy="249047"/>
            </a:xfrm>
            <a:custGeom>
              <a:avLst/>
              <a:gdLst/>
              <a:ahLst/>
              <a:cxnLst/>
              <a:rect l="l" t="t" r="r" b="b"/>
              <a:pathLst>
                <a:path w="34036" h="249047">
                  <a:moveTo>
                    <a:pt x="10033" y="248920"/>
                  </a:moveTo>
                  <a:lnTo>
                    <a:pt x="0" y="248920"/>
                  </a:lnTo>
                  <a:lnTo>
                    <a:pt x="0" y="228854"/>
                  </a:lnTo>
                  <a:lnTo>
                    <a:pt x="10033" y="228854"/>
                  </a:lnTo>
                  <a:lnTo>
                    <a:pt x="13970" y="224282"/>
                  </a:lnTo>
                  <a:lnTo>
                    <a:pt x="13970" y="0"/>
                  </a:lnTo>
                  <a:lnTo>
                    <a:pt x="34036" y="0"/>
                  </a:lnTo>
                  <a:lnTo>
                    <a:pt x="34036" y="222377"/>
                  </a:lnTo>
                  <a:cubicBezTo>
                    <a:pt x="34036" y="233045"/>
                    <a:pt x="27686" y="249047"/>
                    <a:pt x="9906" y="249047"/>
                  </a:cubicBezTo>
                </a:path>
              </a:pathLst>
            </a:custGeom>
            <a:solidFill>
              <a:srgbClr val="000000"/>
            </a:solidFill>
          </p:spPr>
        </p:sp>
        <p:sp>
          <p:nvSpPr>
            <p:cNvPr id="62" name="Freeform 62"/>
            <p:cNvSpPr/>
            <p:nvPr/>
          </p:nvSpPr>
          <p:spPr>
            <a:xfrm>
              <a:off x="308356" y="96393"/>
              <a:ext cx="69469" cy="20066"/>
            </a:xfrm>
            <a:custGeom>
              <a:avLst/>
              <a:gdLst/>
              <a:ahLst/>
              <a:cxnLst/>
              <a:rect l="l" t="t" r="r" b="b"/>
              <a:pathLst>
                <a:path w="69469" h="20066">
                  <a:moveTo>
                    <a:pt x="69342" y="20066"/>
                  </a:moveTo>
                  <a:lnTo>
                    <a:pt x="0" y="20066"/>
                  </a:lnTo>
                  <a:lnTo>
                    <a:pt x="0" y="0"/>
                  </a:lnTo>
                  <a:lnTo>
                    <a:pt x="69469" y="0"/>
                  </a:lnTo>
                  <a:close/>
                </a:path>
              </a:pathLst>
            </a:custGeom>
            <a:solidFill>
              <a:srgbClr val="000000"/>
            </a:solidFill>
          </p:spPr>
        </p:sp>
        <p:sp>
          <p:nvSpPr>
            <p:cNvPr id="63" name="Freeform 63"/>
            <p:cNvSpPr/>
            <p:nvPr/>
          </p:nvSpPr>
          <p:spPr>
            <a:xfrm>
              <a:off x="514731" y="195072"/>
              <a:ext cx="120650" cy="20066"/>
            </a:xfrm>
            <a:custGeom>
              <a:avLst/>
              <a:gdLst/>
              <a:ahLst/>
              <a:cxnLst/>
              <a:rect l="l" t="t" r="r" b="b"/>
              <a:pathLst>
                <a:path w="120650" h="20066">
                  <a:moveTo>
                    <a:pt x="120650" y="20066"/>
                  </a:moveTo>
                  <a:lnTo>
                    <a:pt x="0" y="20066"/>
                  </a:lnTo>
                  <a:lnTo>
                    <a:pt x="0" y="0"/>
                  </a:lnTo>
                  <a:lnTo>
                    <a:pt x="120523" y="0"/>
                  </a:lnTo>
                  <a:close/>
                </a:path>
              </a:pathLst>
            </a:custGeom>
            <a:solidFill>
              <a:srgbClr val="000000"/>
            </a:solidFill>
          </p:spPr>
        </p:sp>
        <p:sp>
          <p:nvSpPr>
            <p:cNvPr id="64" name="Freeform 64"/>
            <p:cNvSpPr/>
            <p:nvPr/>
          </p:nvSpPr>
          <p:spPr>
            <a:xfrm>
              <a:off x="487426" y="63500"/>
              <a:ext cx="173482" cy="20066"/>
            </a:xfrm>
            <a:custGeom>
              <a:avLst/>
              <a:gdLst/>
              <a:ahLst/>
              <a:cxnLst/>
              <a:rect l="l" t="t" r="r" b="b"/>
              <a:pathLst>
                <a:path w="173482" h="20066">
                  <a:moveTo>
                    <a:pt x="173482" y="20066"/>
                  </a:moveTo>
                  <a:lnTo>
                    <a:pt x="0" y="20066"/>
                  </a:lnTo>
                  <a:lnTo>
                    <a:pt x="0" y="0"/>
                  </a:lnTo>
                  <a:lnTo>
                    <a:pt x="173482" y="0"/>
                  </a:lnTo>
                  <a:close/>
                </a:path>
              </a:pathLst>
            </a:custGeom>
            <a:solidFill>
              <a:srgbClr val="000000"/>
            </a:solidFill>
          </p:spPr>
        </p:sp>
        <p:sp>
          <p:nvSpPr>
            <p:cNvPr id="65" name="Freeform 65"/>
            <p:cNvSpPr/>
            <p:nvPr/>
          </p:nvSpPr>
          <p:spPr>
            <a:xfrm>
              <a:off x="490601" y="70739"/>
              <a:ext cx="166878" cy="449580"/>
            </a:xfrm>
            <a:custGeom>
              <a:avLst/>
              <a:gdLst/>
              <a:ahLst/>
              <a:cxnLst/>
              <a:rect l="l" t="t" r="r" b="b"/>
              <a:pathLst>
                <a:path w="166878" h="449580">
                  <a:moveTo>
                    <a:pt x="88646" y="449580"/>
                  </a:moveTo>
                  <a:lnTo>
                    <a:pt x="79883" y="449580"/>
                  </a:lnTo>
                  <a:cubicBezTo>
                    <a:pt x="48641" y="449580"/>
                    <a:pt x="23241" y="424053"/>
                    <a:pt x="23241" y="392684"/>
                  </a:cubicBezTo>
                  <a:lnTo>
                    <a:pt x="23241" y="40640"/>
                  </a:lnTo>
                  <a:lnTo>
                    <a:pt x="0" y="12954"/>
                  </a:lnTo>
                  <a:lnTo>
                    <a:pt x="15367" y="0"/>
                  </a:lnTo>
                  <a:lnTo>
                    <a:pt x="43307" y="33274"/>
                  </a:lnTo>
                  <a:lnTo>
                    <a:pt x="43307" y="392684"/>
                  </a:lnTo>
                  <a:cubicBezTo>
                    <a:pt x="43307" y="413004"/>
                    <a:pt x="59690" y="429514"/>
                    <a:pt x="79756" y="429514"/>
                  </a:cubicBezTo>
                  <a:lnTo>
                    <a:pt x="88519" y="429514"/>
                  </a:lnTo>
                  <a:cubicBezTo>
                    <a:pt x="108839" y="429514"/>
                    <a:pt x="125476" y="413004"/>
                    <a:pt x="125476" y="392684"/>
                  </a:cubicBezTo>
                  <a:lnTo>
                    <a:pt x="125476" y="33401"/>
                  </a:lnTo>
                  <a:lnTo>
                    <a:pt x="151384" y="1778"/>
                  </a:lnTo>
                  <a:lnTo>
                    <a:pt x="166878" y="14478"/>
                  </a:lnTo>
                  <a:lnTo>
                    <a:pt x="145669" y="40640"/>
                  </a:lnTo>
                  <a:lnTo>
                    <a:pt x="145669" y="392684"/>
                  </a:lnTo>
                  <a:cubicBezTo>
                    <a:pt x="145669" y="424053"/>
                    <a:pt x="120142" y="449580"/>
                    <a:pt x="88646" y="449580"/>
                  </a:cubicBezTo>
                </a:path>
              </a:pathLst>
            </a:custGeom>
            <a:solidFill>
              <a:srgbClr val="000000"/>
            </a:solidFill>
          </p:spPr>
        </p:sp>
        <p:sp>
          <p:nvSpPr>
            <p:cNvPr id="66" name="Freeform 66"/>
            <p:cNvSpPr/>
            <p:nvPr/>
          </p:nvSpPr>
          <p:spPr>
            <a:xfrm>
              <a:off x="563753" y="232537"/>
              <a:ext cx="34036" cy="249047"/>
            </a:xfrm>
            <a:custGeom>
              <a:avLst/>
              <a:gdLst/>
              <a:ahLst/>
              <a:cxnLst/>
              <a:rect l="l" t="t" r="r" b="b"/>
              <a:pathLst>
                <a:path w="34036" h="249047">
                  <a:moveTo>
                    <a:pt x="10033" y="248920"/>
                  </a:moveTo>
                  <a:lnTo>
                    <a:pt x="0" y="248920"/>
                  </a:lnTo>
                  <a:lnTo>
                    <a:pt x="0" y="228854"/>
                  </a:lnTo>
                  <a:lnTo>
                    <a:pt x="10033" y="228854"/>
                  </a:lnTo>
                  <a:lnTo>
                    <a:pt x="13970" y="223012"/>
                  </a:lnTo>
                  <a:lnTo>
                    <a:pt x="13970" y="0"/>
                  </a:lnTo>
                  <a:lnTo>
                    <a:pt x="34036" y="0"/>
                  </a:lnTo>
                  <a:lnTo>
                    <a:pt x="34036" y="222377"/>
                  </a:lnTo>
                  <a:cubicBezTo>
                    <a:pt x="34036" y="233045"/>
                    <a:pt x="27559" y="249047"/>
                    <a:pt x="9906" y="249047"/>
                  </a:cubicBezTo>
                </a:path>
              </a:pathLst>
            </a:custGeom>
            <a:solidFill>
              <a:srgbClr val="000000"/>
            </a:solidFill>
          </p:spPr>
        </p:sp>
        <p:sp>
          <p:nvSpPr>
            <p:cNvPr id="67" name="Freeform 67"/>
            <p:cNvSpPr/>
            <p:nvPr/>
          </p:nvSpPr>
          <p:spPr>
            <a:xfrm>
              <a:off x="520192" y="96393"/>
              <a:ext cx="71374" cy="20066"/>
            </a:xfrm>
            <a:custGeom>
              <a:avLst/>
              <a:gdLst/>
              <a:ahLst/>
              <a:cxnLst/>
              <a:rect l="l" t="t" r="r" b="b"/>
              <a:pathLst>
                <a:path w="71374" h="20066">
                  <a:moveTo>
                    <a:pt x="71374" y="20066"/>
                  </a:moveTo>
                  <a:lnTo>
                    <a:pt x="0" y="20066"/>
                  </a:lnTo>
                  <a:lnTo>
                    <a:pt x="0" y="0"/>
                  </a:lnTo>
                  <a:lnTo>
                    <a:pt x="71247" y="0"/>
                  </a:lnTo>
                  <a:close/>
                </a:path>
              </a:pathLst>
            </a:custGeom>
            <a:solidFill>
              <a:srgbClr val="000000"/>
            </a:solidFill>
          </p:spPr>
        </p:sp>
      </p:grpSp>
      <p:grpSp>
        <p:nvGrpSpPr>
          <p:cNvPr id="68" name="Group 68"/>
          <p:cNvGrpSpPr>
            <a:grpSpLocks noChangeAspect="1"/>
          </p:cNvGrpSpPr>
          <p:nvPr/>
        </p:nvGrpSpPr>
        <p:grpSpPr>
          <a:xfrm>
            <a:off x="3557570" y="4418609"/>
            <a:ext cx="966758" cy="974326"/>
            <a:chOff x="0" y="0"/>
            <a:chExt cx="668376" cy="673608"/>
          </a:xfrm>
        </p:grpSpPr>
        <p:sp>
          <p:nvSpPr>
            <p:cNvPr id="69" name="Freeform 69"/>
            <p:cNvSpPr/>
            <p:nvPr/>
          </p:nvSpPr>
          <p:spPr>
            <a:xfrm>
              <a:off x="519303" y="286385"/>
              <a:ext cx="86614" cy="109855"/>
            </a:xfrm>
            <a:custGeom>
              <a:avLst/>
              <a:gdLst/>
              <a:ahLst/>
              <a:cxnLst/>
              <a:rect l="l" t="t" r="r" b="b"/>
              <a:pathLst>
                <a:path w="86614" h="109855">
                  <a:moveTo>
                    <a:pt x="45085" y="20066"/>
                  </a:moveTo>
                  <a:cubicBezTo>
                    <a:pt x="33528" y="20066"/>
                    <a:pt x="22733" y="34798"/>
                    <a:pt x="21209" y="53086"/>
                  </a:cubicBezTo>
                  <a:cubicBezTo>
                    <a:pt x="20320" y="62865"/>
                    <a:pt x="22352" y="72517"/>
                    <a:pt x="26543" y="79629"/>
                  </a:cubicBezTo>
                  <a:lnTo>
                    <a:pt x="33274" y="89154"/>
                  </a:lnTo>
                  <a:cubicBezTo>
                    <a:pt x="52324" y="90805"/>
                    <a:pt x="63754" y="75565"/>
                    <a:pt x="65278" y="56769"/>
                  </a:cubicBezTo>
                  <a:cubicBezTo>
                    <a:pt x="66167" y="46990"/>
                    <a:pt x="64262" y="37338"/>
                    <a:pt x="59944" y="30226"/>
                  </a:cubicBezTo>
                  <a:lnTo>
                    <a:pt x="53340" y="20701"/>
                  </a:lnTo>
                  <a:lnTo>
                    <a:pt x="45466" y="20066"/>
                  </a:lnTo>
                  <a:moveTo>
                    <a:pt x="41402" y="109855"/>
                  </a:moveTo>
                  <a:lnTo>
                    <a:pt x="39497" y="109855"/>
                  </a:lnTo>
                  <a:cubicBezTo>
                    <a:pt x="26797" y="108712"/>
                    <a:pt x="16129" y="101473"/>
                    <a:pt x="9271" y="89789"/>
                  </a:cubicBezTo>
                  <a:cubicBezTo>
                    <a:pt x="2921" y="78994"/>
                    <a:pt x="0" y="65278"/>
                    <a:pt x="1270" y="51308"/>
                  </a:cubicBezTo>
                  <a:cubicBezTo>
                    <a:pt x="3810" y="21971"/>
                    <a:pt x="22606" y="0"/>
                    <a:pt x="45212" y="0"/>
                  </a:cubicBezTo>
                  <a:lnTo>
                    <a:pt x="47117" y="0"/>
                  </a:lnTo>
                  <a:cubicBezTo>
                    <a:pt x="59817" y="1016"/>
                    <a:pt x="70485" y="8382"/>
                    <a:pt x="77343" y="20066"/>
                  </a:cubicBezTo>
                  <a:cubicBezTo>
                    <a:pt x="83693" y="30861"/>
                    <a:pt x="86614" y="44577"/>
                    <a:pt x="85344" y="58547"/>
                  </a:cubicBezTo>
                  <a:cubicBezTo>
                    <a:pt x="82804" y="87757"/>
                    <a:pt x="64008" y="109855"/>
                    <a:pt x="41402" y="109855"/>
                  </a:cubicBezTo>
                </a:path>
              </a:pathLst>
            </a:custGeom>
            <a:solidFill>
              <a:srgbClr val="000000"/>
            </a:solidFill>
          </p:spPr>
        </p:sp>
        <p:sp>
          <p:nvSpPr>
            <p:cNvPr id="70" name="Freeform 70"/>
            <p:cNvSpPr/>
            <p:nvPr/>
          </p:nvSpPr>
          <p:spPr>
            <a:xfrm>
              <a:off x="60960" y="288290"/>
              <a:ext cx="88138" cy="109855"/>
            </a:xfrm>
            <a:custGeom>
              <a:avLst/>
              <a:gdLst/>
              <a:ahLst/>
              <a:cxnLst/>
              <a:rect l="l" t="t" r="r" b="b"/>
              <a:pathLst>
                <a:path w="88138" h="109855">
                  <a:moveTo>
                    <a:pt x="46736" y="20066"/>
                  </a:moveTo>
                  <a:cubicBezTo>
                    <a:pt x="35179" y="20066"/>
                    <a:pt x="24384" y="34798"/>
                    <a:pt x="22860" y="52959"/>
                  </a:cubicBezTo>
                  <a:cubicBezTo>
                    <a:pt x="21209" y="71882"/>
                    <a:pt x="29845" y="88646"/>
                    <a:pt x="41783" y="89789"/>
                  </a:cubicBezTo>
                  <a:cubicBezTo>
                    <a:pt x="53848" y="90932"/>
                    <a:pt x="65278" y="75692"/>
                    <a:pt x="66929" y="56896"/>
                  </a:cubicBezTo>
                  <a:cubicBezTo>
                    <a:pt x="67818" y="47117"/>
                    <a:pt x="65913" y="37465"/>
                    <a:pt x="61722" y="30353"/>
                  </a:cubicBezTo>
                  <a:lnTo>
                    <a:pt x="55118" y="20701"/>
                  </a:lnTo>
                  <a:lnTo>
                    <a:pt x="47244" y="20066"/>
                  </a:lnTo>
                  <a:moveTo>
                    <a:pt x="42926" y="109855"/>
                  </a:moveTo>
                  <a:lnTo>
                    <a:pt x="40894" y="109855"/>
                  </a:lnTo>
                  <a:cubicBezTo>
                    <a:pt x="16383" y="107696"/>
                    <a:pt x="0" y="81915"/>
                    <a:pt x="2794" y="51181"/>
                  </a:cubicBezTo>
                  <a:cubicBezTo>
                    <a:pt x="5461" y="21971"/>
                    <a:pt x="24257" y="0"/>
                    <a:pt x="46736" y="0"/>
                  </a:cubicBezTo>
                  <a:lnTo>
                    <a:pt x="48768" y="0"/>
                  </a:lnTo>
                  <a:cubicBezTo>
                    <a:pt x="61468" y="1143"/>
                    <a:pt x="72136" y="8509"/>
                    <a:pt x="78994" y="20193"/>
                  </a:cubicBezTo>
                  <a:cubicBezTo>
                    <a:pt x="85344" y="30988"/>
                    <a:pt x="88138" y="44704"/>
                    <a:pt x="86868" y="58674"/>
                  </a:cubicBezTo>
                  <a:cubicBezTo>
                    <a:pt x="84201" y="87884"/>
                    <a:pt x="65405" y="109855"/>
                    <a:pt x="42926" y="109855"/>
                  </a:cubicBezTo>
                </a:path>
              </a:pathLst>
            </a:custGeom>
            <a:solidFill>
              <a:srgbClr val="000000"/>
            </a:solidFill>
          </p:spPr>
        </p:sp>
        <p:sp>
          <p:nvSpPr>
            <p:cNvPr id="71" name="Freeform 71"/>
            <p:cNvSpPr/>
            <p:nvPr/>
          </p:nvSpPr>
          <p:spPr>
            <a:xfrm>
              <a:off x="282702" y="63500"/>
              <a:ext cx="110236" cy="84328"/>
            </a:xfrm>
            <a:custGeom>
              <a:avLst/>
              <a:gdLst/>
              <a:ahLst/>
              <a:cxnLst/>
              <a:rect l="l" t="t" r="r" b="b"/>
              <a:pathLst>
                <a:path w="110236" h="84328">
                  <a:moveTo>
                    <a:pt x="55118" y="20066"/>
                  </a:moveTo>
                  <a:cubicBezTo>
                    <a:pt x="36195" y="20066"/>
                    <a:pt x="20193" y="30099"/>
                    <a:pt x="20193" y="42164"/>
                  </a:cubicBezTo>
                  <a:lnTo>
                    <a:pt x="25781" y="54356"/>
                  </a:lnTo>
                  <a:cubicBezTo>
                    <a:pt x="35814" y="61595"/>
                    <a:pt x="45339" y="64262"/>
                    <a:pt x="55118" y="64262"/>
                  </a:cubicBezTo>
                  <a:lnTo>
                    <a:pt x="55118" y="74295"/>
                  </a:lnTo>
                  <a:lnTo>
                    <a:pt x="55118" y="64262"/>
                  </a:lnTo>
                  <a:cubicBezTo>
                    <a:pt x="74041" y="64262"/>
                    <a:pt x="90043" y="54229"/>
                    <a:pt x="90043" y="42164"/>
                  </a:cubicBezTo>
                  <a:lnTo>
                    <a:pt x="84455" y="29972"/>
                  </a:lnTo>
                  <a:cubicBezTo>
                    <a:pt x="74422" y="22733"/>
                    <a:pt x="64897" y="20066"/>
                    <a:pt x="55118" y="20066"/>
                  </a:cubicBezTo>
                  <a:moveTo>
                    <a:pt x="55118" y="84328"/>
                  </a:moveTo>
                  <a:lnTo>
                    <a:pt x="55118" y="84328"/>
                  </a:lnTo>
                  <a:cubicBezTo>
                    <a:pt x="41021" y="84328"/>
                    <a:pt x="27686" y="80264"/>
                    <a:pt x="17399" y="73025"/>
                  </a:cubicBezTo>
                  <a:cubicBezTo>
                    <a:pt x="6350" y="65151"/>
                    <a:pt x="0" y="53848"/>
                    <a:pt x="0" y="42164"/>
                  </a:cubicBezTo>
                  <a:cubicBezTo>
                    <a:pt x="127" y="18542"/>
                    <a:pt x="24257" y="0"/>
                    <a:pt x="55118" y="0"/>
                  </a:cubicBezTo>
                  <a:cubicBezTo>
                    <a:pt x="69215" y="0"/>
                    <a:pt x="82677" y="4064"/>
                    <a:pt x="92837" y="11303"/>
                  </a:cubicBezTo>
                  <a:cubicBezTo>
                    <a:pt x="103886" y="19177"/>
                    <a:pt x="110236" y="30480"/>
                    <a:pt x="110236" y="42164"/>
                  </a:cubicBezTo>
                  <a:cubicBezTo>
                    <a:pt x="110236" y="65786"/>
                    <a:pt x="86106" y="84328"/>
                    <a:pt x="55245" y="84328"/>
                  </a:cubicBezTo>
                </a:path>
              </a:pathLst>
            </a:custGeom>
            <a:solidFill>
              <a:srgbClr val="000000"/>
            </a:solidFill>
          </p:spPr>
        </p:sp>
        <p:sp>
          <p:nvSpPr>
            <p:cNvPr id="72" name="Freeform 72"/>
            <p:cNvSpPr/>
            <p:nvPr/>
          </p:nvSpPr>
          <p:spPr>
            <a:xfrm>
              <a:off x="282702" y="525780"/>
              <a:ext cx="110109" cy="84328"/>
            </a:xfrm>
            <a:custGeom>
              <a:avLst/>
              <a:gdLst/>
              <a:ahLst/>
              <a:cxnLst/>
              <a:rect l="l" t="t" r="r" b="b"/>
              <a:pathLst>
                <a:path w="110109" h="84328">
                  <a:moveTo>
                    <a:pt x="55118" y="20066"/>
                  </a:moveTo>
                  <a:cubicBezTo>
                    <a:pt x="36195" y="20066"/>
                    <a:pt x="20193" y="30099"/>
                    <a:pt x="20193" y="42164"/>
                  </a:cubicBezTo>
                  <a:lnTo>
                    <a:pt x="25781" y="54356"/>
                  </a:lnTo>
                  <a:cubicBezTo>
                    <a:pt x="35814" y="61595"/>
                    <a:pt x="45339" y="64262"/>
                    <a:pt x="55118" y="64262"/>
                  </a:cubicBezTo>
                  <a:lnTo>
                    <a:pt x="55118" y="74295"/>
                  </a:lnTo>
                  <a:lnTo>
                    <a:pt x="55118" y="64262"/>
                  </a:lnTo>
                  <a:cubicBezTo>
                    <a:pt x="74041" y="64262"/>
                    <a:pt x="90043" y="54229"/>
                    <a:pt x="90043" y="42164"/>
                  </a:cubicBezTo>
                  <a:lnTo>
                    <a:pt x="84455" y="29972"/>
                  </a:lnTo>
                  <a:cubicBezTo>
                    <a:pt x="74422" y="22733"/>
                    <a:pt x="64897" y="20066"/>
                    <a:pt x="55118" y="20066"/>
                  </a:cubicBezTo>
                  <a:moveTo>
                    <a:pt x="55118" y="84328"/>
                  </a:moveTo>
                  <a:lnTo>
                    <a:pt x="55118" y="84328"/>
                  </a:lnTo>
                  <a:cubicBezTo>
                    <a:pt x="41021" y="84328"/>
                    <a:pt x="27686" y="80264"/>
                    <a:pt x="17399" y="73025"/>
                  </a:cubicBezTo>
                  <a:cubicBezTo>
                    <a:pt x="6350" y="65151"/>
                    <a:pt x="0" y="53848"/>
                    <a:pt x="0" y="42164"/>
                  </a:cubicBezTo>
                  <a:cubicBezTo>
                    <a:pt x="0" y="18542"/>
                    <a:pt x="24130" y="0"/>
                    <a:pt x="54991" y="0"/>
                  </a:cubicBezTo>
                  <a:cubicBezTo>
                    <a:pt x="69088" y="0"/>
                    <a:pt x="82550" y="4064"/>
                    <a:pt x="92710" y="11303"/>
                  </a:cubicBezTo>
                  <a:cubicBezTo>
                    <a:pt x="103759" y="19177"/>
                    <a:pt x="110109" y="30480"/>
                    <a:pt x="110109" y="42164"/>
                  </a:cubicBezTo>
                  <a:cubicBezTo>
                    <a:pt x="110109" y="65786"/>
                    <a:pt x="85979" y="84328"/>
                    <a:pt x="55118" y="84328"/>
                  </a:cubicBezTo>
                </a:path>
              </a:pathLst>
            </a:custGeom>
            <a:solidFill>
              <a:srgbClr val="000000"/>
            </a:solidFill>
          </p:spPr>
        </p:sp>
        <p:sp>
          <p:nvSpPr>
            <p:cNvPr id="73" name="Freeform 73"/>
            <p:cNvSpPr/>
            <p:nvPr/>
          </p:nvSpPr>
          <p:spPr>
            <a:xfrm>
              <a:off x="430784" y="130429"/>
              <a:ext cx="106553" cy="93218"/>
            </a:xfrm>
            <a:custGeom>
              <a:avLst/>
              <a:gdLst/>
              <a:ahLst/>
              <a:cxnLst/>
              <a:rect l="l" t="t" r="r" b="b"/>
              <a:pathLst>
                <a:path w="106553" h="93218">
                  <a:moveTo>
                    <a:pt x="40767" y="20066"/>
                  </a:moveTo>
                  <a:lnTo>
                    <a:pt x="28321" y="20955"/>
                  </a:lnTo>
                  <a:cubicBezTo>
                    <a:pt x="20320" y="33147"/>
                    <a:pt x="22098" y="40513"/>
                    <a:pt x="23622" y="44323"/>
                  </a:cubicBezTo>
                  <a:cubicBezTo>
                    <a:pt x="26543" y="52070"/>
                    <a:pt x="32893" y="59563"/>
                    <a:pt x="41148" y="64897"/>
                  </a:cubicBezTo>
                  <a:lnTo>
                    <a:pt x="65786" y="73025"/>
                  </a:lnTo>
                  <a:cubicBezTo>
                    <a:pt x="70231" y="73025"/>
                    <a:pt x="78232" y="72136"/>
                    <a:pt x="82423" y="65786"/>
                  </a:cubicBezTo>
                  <a:lnTo>
                    <a:pt x="84455" y="52578"/>
                  </a:lnTo>
                  <a:cubicBezTo>
                    <a:pt x="80010" y="41021"/>
                    <a:pt x="73660" y="33528"/>
                    <a:pt x="65532" y="28067"/>
                  </a:cubicBezTo>
                  <a:lnTo>
                    <a:pt x="40894" y="19939"/>
                  </a:lnTo>
                  <a:moveTo>
                    <a:pt x="65786" y="93091"/>
                  </a:moveTo>
                  <a:cubicBezTo>
                    <a:pt x="53848" y="93091"/>
                    <a:pt x="41148" y="89027"/>
                    <a:pt x="29972" y="81661"/>
                  </a:cubicBezTo>
                  <a:cubicBezTo>
                    <a:pt x="18161" y="73914"/>
                    <a:pt x="9271" y="63119"/>
                    <a:pt x="4826" y="51435"/>
                  </a:cubicBezTo>
                  <a:cubicBezTo>
                    <a:pt x="0" y="38735"/>
                    <a:pt x="889" y="25908"/>
                    <a:pt x="7366" y="16129"/>
                  </a:cubicBezTo>
                  <a:cubicBezTo>
                    <a:pt x="14224" y="5842"/>
                    <a:pt x="26289" y="0"/>
                    <a:pt x="40767" y="0"/>
                  </a:cubicBezTo>
                  <a:cubicBezTo>
                    <a:pt x="52705" y="0"/>
                    <a:pt x="65405" y="4064"/>
                    <a:pt x="76581" y="11430"/>
                  </a:cubicBezTo>
                  <a:cubicBezTo>
                    <a:pt x="88392" y="19177"/>
                    <a:pt x="97282" y="29972"/>
                    <a:pt x="101727" y="41656"/>
                  </a:cubicBezTo>
                  <a:cubicBezTo>
                    <a:pt x="106553" y="54356"/>
                    <a:pt x="105664" y="67183"/>
                    <a:pt x="99187" y="77089"/>
                  </a:cubicBezTo>
                  <a:cubicBezTo>
                    <a:pt x="92329" y="87376"/>
                    <a:pt x="80137" y="93218"/>
                    <a:pt x="65786" y="93218"/>
                  </a:cubicBezTo>
                </a:path>
              </a:pathLst>
            </a:custGeom>
            <a:solidFill>
              <a:srgbClr val="000000"/>
            </a:solidFill>
          </p:spPr>
        </p:sp>
        <p:sp>
          <p:nvSpPr>
            <p:cNvPr id="74" name="Freeform 74"/>
            <p:cNvSpPr/>
            <p:nvPr/>
          </p:nvSpPr>
          <p:spPr>
            <a:xfrm>
              <a:off x="121920" y="132207"/>
              <a:ext cx="106553" cy="93218"/>
            </a:xfrm>
            <a:custGeom>
              <a:avLst/>
              <a:gdLst/>
              <a:ahLst/>
              <a:cxnLst/>
              <a:rect l="l" t="t" r="r" b="b"/>
              <a:pathLst>
                <a:path w="106553" h="93218">
                  <a:moveTo>
                    <a:pt x="65786" y="20066"/>
                  </a:moveTo>
                  <a:lnTo>
                    <a:pt x="41148" y="28194"/>
                  </a:lnTo>
                  <a:cubicBezTo>
                    <a:pt x="33020" y="33655"/>
                    <a:pt x="26543" y="41148"/>
                    <a:pt x="23622" y="48768"/>
                  </a:cubicBezTo>
                  <a:lnTo>
                    <a:pt x="20320" y="59944"/>
                  </a:lnTo>
                  <a:cubicBezTo>
                    <a:pt x="28321" y="72136"/>
                    <a:pt x="36449" y="73025"/>
                    <a:pt x="40894" y="73025"/>
                  </a:cubicBezTo>
                  <a:lnTo>
                    <a:pt x="65532" y="64897"/>
                  </a:lnTo>
                  <a:cubicBezTo>
                    <a:pt x="73660" y="59436"/>
                    <a:pt x="80137" y="51943"/>
                    <a:pt x="83058" y="44323"/>
                  </a:cubicBezTo>
                  <a:lnTo>
                    <a:pt x="86360" y="33147"/>
                  </a:lnTo>
                  <a:cubicBezTo>
                    <a:pt x="78359" y="20955"/>
                    <a:pt x="70231" y="20066"/>
                    <a:pt x="65786" y="20066"/>
                  </a:cubicBezTo>
                  <a:moveTo>
                    <a:pt x="40767" y="93218"/>
                  </a:moveTo>
                  <a:cubicBezTo>
                    <a:pt x="26289" y="93218"/>
                    <a:pt x="14224" y="87249"/>
                    <a:pt x="7366" y="77089"/>
                  </a:cubicBezTo>
                  <a:cubicBezTo>
                    <a:pt x="889" y="67310"/>
                    <a:pt x="0" y="54356"/>
                    <a:pt x="4826" y="41656"/>
                  </a:cubicBezTo>
                  <a:cubicBezTo>
                    <a:pt x="9271" y="29972"/>
                    <a:pt x="18288" y="19304"/>
                    <a:pt x="29972" y="11430"/>
                  </a:cubicBezTo>
                  <a:cubicBezTo>
                    <a:pt x="41148" y="4064"/>
                    <a:pt x="53848" y="0"/>
                    <a:pt x="65786" y="0"/>
                  </a:cubicBezTo>
                  <a:cubicBezTo>
                    <a:pt x="80137" y="0"/>
                    <a:pt x="92329" y="5842"/>
                    <a:pt x="99187" y="16129"/>
                  </a:cubicBezTo>
                  <a:cubicBezTo>
                    <a:pt x="105664" y="25908"/>
                    <a:pt x="106553" y="38862"/>
                    <a:pt x="101727" y="51435"/>
                  </a:cubicBezTo>
                  <a:cubicBezTo>
                    <a:pt x="97282" y="63119"/>
                    <a:pt x="88265" y="73914"/>
                    <a:pt x="76581" y="81661"/>
                  </a:cubicBezTo>
                  <a:cubicBezTo>
                    <a:pt x="65405" y="89027"/>
                    <a:pt x="52705" y="93091"/>
                    <a:pt x="40767" y="93091"/>
                  </a:cubicBezTo>
                </a:path>
              </a:pathLst>
            </a:custGeom>
            <a:solidFill>
              <a:srgbClr val="000000"/>
            </a:solidFill>
          </p:spPr>
        </p:sp>
        <p:sp>
          <p:nvSpPr>
            <p:cNvPr id="75" name="Freeform 75"/>
            <p:cNvSpPr/>
            <p:nvPr/>
          </p:nvSpPr>
          <p:spPr>
            <a:xfrm>
              <a:off x="439039" y="447167"/>
              <a:ext cx="104394" cy="96012"/>
            </a:xfrm>
            <a:custGeom>
              <a:avLst/>
              <a:gdLst/>
              <a:ahLst/>
              <a:cxnLst/>
              <a:rect l="l" t="t" r="r" b="b"/>
              <a:pathLst>
                <a:path w="104394" h="96012">
                  <a:moveTo>
                    <a:pt x="65151" y="19812"/>
                  </a:moveTo>
                  <a:cubicBezTo>
                    <a:pt x="56261" y="19812"/>
                    <a:pt x="46482" y="23876"/>
                    <a:pt x="38100" y="30861"/>
                  </a:cubicBezTo>
                  <a:cubicBezTo>
                    <a:pt x="30607" y="37084"/>
                    <a:pt x="25019" y="45339"/>
                    <a:pt x="22987" y="53340"/>
                  </a:cubicBezTo>
                  <a:lnTo>
                    <a:pt x="20828" y="64770"/>
                  </a:lnTo>
                  <a:cubicBezTo>
                    <a:pt x="29210" y="74676"/>
                    <a:pt x="35052" y="75692"/>
                    <a:pt x="39243" y="75692"/>
                  </a:cubicBezTo>
                  <a:cubicBezTo>
                    <a:pt x="48133" y="75692"/>
                    <a:pt x="57912" y="71628"/>
                    <a:pt x="66294" y="64770"/>
                  </a:cubicBezTo>
                  <a:cubicBezTo>
                    <a:pt x="73787" y="58547"/>
                    <a:pt x="79375" y="50292"/>
                    <a:pt x="81407" y="42291"/>
                  </a:cubicBezTo>
                  <a:lnTo>
                    <a:pt x="83439" y="30861"/>
                  </a:lnTo>
                  <a:cubicBezTo>
                    <a:pt x="75057" y="20828"/>
                    <a:pt x="69215" y="19939"/>
                    <a:pt x="65024" y="19939"/>
                  </a:cubicBezTo>
                  <a:moveTo>
                    <a:pt x="39243" y="95885"/>
                  </a:moveTo>
                  <a:cubicBezTo>
                    <a:pt x="27178" y="95885"/>
                    <a:pt x="16764" y="91313"/>
                    <a:pt x="9906" y="83185"/>
                  </a:cubicBezTo>
                  <a:cubicBezTo>
                    <a:pt x="2413" y="74168"/>
                    <a:pt x="0" y="61468"/>
                    <a:pt x="3429" y="48387"/>
                  </a:cubicBezTo>
                  <a:cubicBezTo>
                    <a:pt x="6604" y="36322"/>
                    <a:pt x="14224" y="24638"/>
                    <a:pt x="25146" y="15621"/>
                  </a:cubicBezTo>
                  <a:cubicBezTo>
                    <a:pt x="37084" y="5715"/>
                    <a:pt x="51562" y="0"/>
                    <a:pt x="65151" y="0"/>
                  </a:cubicBezTo>
                  <a:cubicBezTo>
                    <a:pt x="77216" y="0"/>
                    <a:pt x="87630" y="4445"/>
                    <a:pt x="94488" y="12700"/>
                  </a:cubicBezTo>
                  <a:cubicBezTo>
                    <a:pt x="101981" y="21717"/>
                    <a:pt x="104394" y="34417"/>
                    <a:pt x="100965" y="47498"/>
                  </a:cubicBezTo>
                  <a:cubicBezTo>
                    <a:pt x="97790" y="59690"/>
                    <a:pt x="90170" y="71247"/>
                    <a:pt x="79248" y="80391"/>
                  </a:cubicBezTo>
                  <a:cubicBezTo>
                    <a:pt x="67310" y="90297"/>
                    <a:pt x="52832" y="96012"/>
                    <a:pt x="39243" y="96012"/>
                  </a:cubicBezTo>
                </a:path>
              </a:pathLst>
            </a:custGeom>
            <a:solidFill>
              <a:srgbClr val="000000"/>
            </a:solidFill>
          </p:spPr>
        </p:sp>
        <p:sp>
          <p:nvSpPr>
            <p:cNvPr id="76" name="Freeform 76"/>
            <p:cNvSpPr/>
            <p:nvPr/>
          </p:nvSpPr>
          <p:spPr>
            <a:xfrm>
              <a:off x="122047" y="451993"/>
              <a:ext cx="106553" cy="93218"/>
            </a:xfrm>
            <a:custGeom>
              <a:avLst/>
              <a:gdLst/>
              <a:ahLst/>
              <a:cxnLst/>
              <a:rect l="l" t="t" r="r" b="b"/>
              <a:pathLst>
                <a:path w="106553" h="93218">
                  <a:moveTo>
                    <a:pt x="40640" y="20066"/>
                  </a:moveTo>
                  <a:lnTo>
                    <a:pt x="28194" y="20955"/>
                  </a:lnTo>
                  <a:cubicBezTo>
                    <a:pt x="20193" y="33147"/>
                    <a:pt x="21971" y="40513"/>
                    <a:pt x="23495" y="44323"/>
                  </a:cubicBezTo>
                  <a:cubicBezTo>
                    <a:pt x="26416" y="52070"/>
                    <a:pt x="32766" y="59563"/>
                    <a:pt x="41021" y="64897"/>
                  </a:cubicBezTo>
                  <a:lnTo>
                    <a:pt x="65659" y="73025"/>
                  </a:lnTo>
                  <a:cubicBezTo>
                    <a:pt x="70104" y="73025"/>
                    <a:pt x="78105" y="72136"/>
                    <a:pt x="82296" y="65786"/>
                  </a:cubicBezTo>
                  <a:lnTo>
                    <a:pt x="84328" y="52578"/>
                  </a:lnTo>
                  <a:cubicBezTo>
                    <a:pt x="79883" y="41021"/>
                    <a:pt x="73533" y="33528"/>
                    <a:pt x="65405" y="28067"/>
                  </a:cubicBezTo>
                  <a:lnTo>
                    <a:pt x="40767" y="19939"/>
                  </a:lnTo>
                  <a:moveTo>
                    <a:pt x="65786" y="93091"/>
                  </a:moveTo>
                  <a:cubicBezTo>
                    <a:pt x="53848" y="93091"/>
                    <a:pt x="41148" y="89027"/>
                    <a:pt x="29972" y="81661"/>
                  </a:cubicBezTo>
                  <a:cubicBezTo>
                    <a:pt x="18161" y="73914"/>
                    <a:pt x="9271" y="63119"/>
                    <a:pt x="4826" y="51435"/>
                  </a:cubicBezTo>
                  <a:cubicBezTo>
                    <a:pt x="0" y="38735"/>
                    <a:pt x="889" y="25908"/>
                    <a:pt x="7366" y="16129"/>
                  </a:cubicBezTo>
                  <a:cubicBezTo>
                    <a:pt x="14224" y="5842"/>
                    <a:pt x="26289" y="0"/>
                    <a:pt x="40767" y="0"/>
                  </a:cubicBezTo>
                  <a:cubicBezTo>
                    <a:pt x="52705" y="0"/>
                    <a:pt x="65405" y="4064"/>
                    <a:pt x="76581" y="11430"/>
                  </a:cubicBezTo>
                  <a:cubicBezTo>
                    <a:pt x="88392" y="19177"/>
                    <a:pt x="97282" y="29972"/>
                    <a:pt x="101727" y="41656"/>
                  </a:cubicBezTo>
                  <a:cubicBezTo>
                    <a:pt x="106553" y="54356"/>
                    <a:pt x="105664" y="67183"/>
                    <a:pt x="99187" y="77089"/>
                  </a:cubicBezTo>
                  <a:cubicBezTo>
                    <a:pt x="92329" y="87376"/>
                    <a:pt x="80264" y="93218"/>
                    <a:pt x="65786" y="93218"/>
                  </a:cubicBezTo>
                </a:path>
              </a:pathLst>
            </a:custGeom>
            <a:solidFill>
              <a:srgbClr val="000000"/>
            </a:solidFill>
          </p:spPr>
        </p:sp>
        <p:sp>
          <p:nvSpPr>
            <p:cNvPr id="77" name="Freeform 77"/>
            <p:cNvSpPr/>
            <p:nvPr/>
          </p:nvSpPr>
          <p:spPr>
            <a:xfrm>
              <a:off x="279908" y="278765"/>
              <a:ext cx="117602" cy="117602"/>
            </a:xfrm>
            <a:custGeom>
              <a:avLst/>
              <a:gdLst/>
              <a:ahLst/>
              <a:cxnLst/>
              <a:rect l="l" t="t" r="r" b="b"/>
              <a:pathLst>
                <a:path w="117602" h="117602">
                  <a:moveTo>
                    <a:pt x="58801" y="20066"/>
                  </a:moveTo>
                  <a:cubicBezTo>
                    <a:pt x="37465" y="20066"/>
                    <a:pt x="20066" y="37465"/>
                    <a:pt x="20066" y="58801"/>
                  </a:cubicBezTo>
                  <a:cubicBezTo>
                    <a:pt x="20066" y="80137"/>
                    <a:pt x="37465" y="97536"/>
                    <a:pt x="58801" y="97536"/>
                  </a:cubicBezTo>
                  <a:cubicBezTo>
                    <a:pt x="80137" y="97536"/>
                    <a:pt x="97536" y="80137"/>
                    <a:pt x="97536" y="58801"/>
                  </a:cubicBezTo>
                  <a:cubicBezTo>
                    <a:pt x="97536" y="37465"/>
                    <a:pt x="80137" y="20066"/>
                    <a:pt x="58801" y="20066"/>
                  </a:cubicBezTo>
                  <a:moveTo>
                    <a:pt x="58801" y="117602"/>
                  </a:moveTo>
                  <a:cubicBezTo>
                    <a:pt x="26416" y="117602"/>
                    <a:pt x="0" y="91186"/>
                    <a:pt x="0" y="58801"/>
                  </a:cubicBezTo>
                  <a:cubicBezTo>
                    <a:pt x="0" y="26416"/>
                    <a:pt x="26416" y="0"/>
                    <a:pt x="58801" y="0"/>
                  </a:cubicBezTo>
                  <a:cubicBezTo>
                    <a:pt x="91186" y="0"/>
                    <a:pt x="117602" y="26416"/>
                    <a:pt x="117602" y="58801"/>
                  </a:cubicBezTo>
                  <a:cubicBezTo>
                    <a:pt x="117602" y="91186"/>
                    <a:pt x="91186" y="117602"/>
                    <a:pt x="58801" y="117602"/>
                  </a:cubicBezTo>
                </a:path>
              </a:pathLst>
            </a:custGeom>
            <a:solidFill>
              <a:srgbClr val="000000"/>
            </a:solidFill>
          </p:spPr>
        </p:sp>
        <p:sp>
          <p:nvSpPr>
            <p:cNvPr id="78" name="Freeform 78"/>
            <p:cNvSpPr/>
            <p:nvPr/>
          </p:nvSpPr>
          <p:spPr>
            <a:xfrm>
              <a:off x="213487" y="212471"/>
              <a:ext cx="250444" cy="250444"/>
            </a:xfrm>
            <a:custGeom>
              <a:avLst/>
              <a:gdLst/>
              <a:ahLst/>
              <a:cxnLst/>
              <a:rect l="l" t="t" r="r" b="b"/>
              <a:pathLst>
                <a:path w="250444" h="250444">
                  <a:moveTo>
                    <a:pt x="125222" y="19939"/>
                  </a:moveTo>
                  <a:cubicBezTo>
                    <a:pt x="67183" y="19939"/>
                    <a:pt x="20066" y="67056"/>
                    <a:pt x="20066" y="125095"/>
                  </a:cubicBezTo>
                  <a:cubicBezTo>
                    <a:pt x="20066" y="183134"/>
                    <a:pt x="67183" y="230251"/>
                    <a:pt x="125222" y="230251"/>
                  </a:cubicBezTo>
                  <a:cubicBezTo>
                    <a:pt x="183261" y="230251"/>
                    <a:pt x="230378" y="183134"/>
                    <a:pt x="230378" y="125095"/>
                  </a:cubicBezTo>
                  <a:cubicBezTo>
                    <a:pt x="230378" y="67056"/>
                    <a:pt x="183261" y="19939"/>
                    <a:pt x="125222" y="19939"/>
                  </a:cubicBezTo>
                  <a:moveTo>
                    <a:pt x="125222" y="250444"/>
                  </a:moveTo>
                  <a:cubicBezTo>
                    <a:pt x="56134" y="250444"/>
                    <a:pt x="0" y="194183"/>
                    <a:pt x="0" y="125222"/>
                  </a:cubicBezTo>
                  <a:cubicBezTo>
                    <a:pt x="0" y="56261"/>
                    <a:pt x="56134" y="0"/>
                    <a:pt x="125222" y="0"/>
                  </a:cubicBezTo>
                  <a:cubicBezTo>
                    <a:pt x="194310" y="0"/>
                    <a:pt x="250444" y="56261"/>
                    <a:pt x="250444" y="125222"/>
                  </a:cubicBezTo>
                  <a:cubicBezTo>
                    <a:pt x="250444" y="194183"/>
                    <a:pt x="194310" y="250444"/>
                    <a:pt x="125222" y="250444"/>
                  </a:cubicBezTo>
                </a:path>
              </a:pathLst>
            </a:custGeom>
            <a:solidFill>
              <a:srgbClr val="000000"/>
            </a:solidFill>
          </p:spPr>
        </p:sp>
        <p:sp>
          <p:nvSpPr>
            <p:cNvPr id="79" name="Freeform 79"/>
            <p:cNvSpPr/>
            <p:nvPr/>
          </p:nvSpPr>
          <p:spPr>
            <a:xfrm>
              <a:off x="328549" y="145288"/>
              <a:ext cx="20320" cy="77724"/>
            </a:xfrm>
            <a:custGeom>
              <a:avLst/>
              <a:gdLst/>
              <a:ahLst/>
              <a:cxnLst/>
              <a:rect l="l" t="t" r="r" b="b"/>
              <a:pathLst>
                <a:path w="20320" h="77724">
                  <a:moveTo>
                    <a:pt x="20066" y="77724"/>
                  </a:moveTo>
                  <a:lnTo>
                    <a:pt x="0" y="77597"/>
                  </a:lnTo>
                  <a:lnTo>
                    <a:pt x="254" y="0"/>
                  </a:lnTo>
                  <a:lnTo>
                    <a:pt x="20320" y="127"/>
                  </a:lnTo>
                  <a:close/>
                </a:path>
              </a:pathLst>
            </a:custGeom>
            <a:solidFill>
              <a:srgbClr val="000000"/>
            </a:solidFill>
          </p:spPr>
        </p:sp>
        <p:sp>
          <p:nvSpPr>
            <p:cNvPr id="80" name="Freeform 80"/>
            <p:cNvSpPr/>
            <p:nvPr/>
          </p:nvSpPr>
          <p:spPr>
            <a:xfrm>
              <a:off x="194945" y="204216"/>
              <a:ext cx="66167" cy="68453"/>
            </a:xfrm>
            <a:custGeom>
              <a:avLst/>
              <a:gdLst/>
              <a:ahLst/>
              <a:cxnLst/>
              <a:rect l="l" t="t" r="r" b="b"/>
              <a:pathLst>
                <a:path w="66167" h="68453">
                  <a:moveTo>
                    <a:pt x="51562" y="68453"/>
                  </a:moveTo>
                  <a:lnTo>
                    <a:pt x="0" y="13843"/>
                  </a:lnTo>
                  <a:lnTo>
                    <a:pt x="14605" y="0"/>
                  </a:lnTo>
                  <a:lnTo>
                    <a:pt x="66167" y="54737"/>
                  </a:lnTo>
                  <a:close/>
                </a:path>
              </a:pathLst>
            </a:custGeom>
            <a:solidFill>
              <a:srgbClr val="000000"/>
            </a:solidFill>
          </p:spPr>
        </p:sp>
        <p:sp>
          <p:nvSpPr>
            <p:cNvPr id="81" name="Freeform 81"/>
            <p:cNvSpPr/>
            <p:nvPr/>
          </p:nvSpPr>
          <p:spPr>
            <a:xfrm>
              <a:off x="403352" y="194945"/>
              <a:ext cx="66167" cy="68580"/>
            </a:xfrm>
            <a:custGeom>
              <a:avLst/>
              <a:gdLst/>
              <a:ahLst/>
              <a:cxnLst/>
              <a:rect l="l" t="t" r="r" b="b"/>
              <a:pathLst>
                <a:path w="66167" h="68580">
                  <a:moveTo>
                    <a:pt x="14605" y="68580"/>
                  </a:moveTo>
                  <a:lnTo>
                    <a:pt x="0" y="54737"/>
                  </a:lnTo>
                  <a:lnTo>
                    <a:pt x="51562" y="0"/>
                  </a:lnTo>
                  <a:lnTo>
                    <a:pt x="66167" y="13843"/>
                  </a:lnTo>
                  <a:close/>
                </a:path>
              </a:pathLst>
            </a:custGeom>
            <a:solidFill>
              <a:srgbClr val="000000"/>
            </a:solidFill>
          </p:spPr>
        </p:sp>
        <p:sp>
          <p:nvSpPr>
            <p:cNvPr id="82" name="Freeform 82"/>
            <p:cNvSpPr/>
            <p:nvPr/>
          </p:nvSpPr>
          <p:spPr>
            <a:xfrm>
              <a:off x="451612" y="331597"/>
              <a:ext cx="74930" cy="20066"/>
            </a:xfrm>
            <a:custGeom>
              <a:avLst/>
              <a:gdLst/>
              <a:ahLst/>
              <a:cxnLst/>
              <a:rect l="l" t="t" r="r" b="b"/>
              <a:pathLst>
                <a:path w="74930" h="20066">
                  <a:moveTo>
                    <a:pt x="74930" y="20066"/>
                  </a:moveTo>
                  <a:lnTo>
                    <a:pt x="0" y="20066"/>
                  </a:lnTo>
                  <a:lnTo>
                    <a:pt x="0" y="0"/>
                  </a:lnTo>
                  <a:lnTo>
                    <a:pt x="74930" y="0"/>
                  </a:lnTo>
                  <a:close/>
                </a:path>
              </a:pathLst>
            </a:custGeom>
            <a:solidFill>
              <a:srgbClr val="000000"/>
            </a:solidFill>
          </p:spPr>
        </p:sp>
        <p:sp>
          <p:nvSpPr>
            <p:cNvPr id="83" name="Freeform 83"/>
            <p:cNvSpPr/>
            <p:nvPr/>
          </p:nvSpPr>
          <p:spPr>
            <a:xfrm>
              <a:off x="146431" y="331597"/>
              <a:ext cx="85852" cy="20066"/>
            </a:xfrm>
            <a:custGeom>
              <a:avLst/>
              <a:gdLst/>
              <a:ahLst/>
              <a:cxnLst/>
              <a:rect l="l" t="t" r="r" b="b"/>
              <a:pathLst>
                <a:path w="85852" h="20066">
                  <a:moveTo>
                    <a:pt x="85852" y="20066"/>
                  </a:moveTo>
                  <a:lnTo>
                    <a:pt x="0" y="20066"/>
                  </a:lnTo>
                  <a:lnTo>
                    <a:pt x="0" y="0"/>
                  </a:lnTo>
                  <a:lnTo>
                    <a:pt x="85852" y="0"/>
                  </a:lnTo>
                  <a:close/>
                </a:path>
              </a:pathLst>
            </a:custGeom>
            <a:solidFill>
              <a:srgbClr val="000000"/>
            </a:solidFill>
          </p:spPr>
        </p:sp>
        <p:sp>
          <p:nvSpPr>
            <p:cNvPr id="84" name="Freeform 84"/>
            <p:cNvSpPr/>
            <p:nvPr/>
          </p:nvSpPr>
          <p:spPr>
            <a:xfrm>
              <a:off x="196850" y="404241"/>
              <a:ext cx="64262" cy="68072"/>
            </a:xfrm>
            <a:custGeom>
              <a:avLst/>
              <a:gdLst/>
              <a:ahLst/>
              <a:cxnLst/>
              <a:rect l="l" t="t" r="r" b="b"/>
              <a:pathLst>
                <a:path w="64262" h="68072">
                  <a:moveTo>
                    <a:pt x="14859" y="68072"/>
                  </a:moveTo>
                  <a:lnTo>
                    <a:pt x="0" y="54483"/>
                  </a:lnTo>
                  <a:lnTo>
                    <a:pt x="49403" y="0"/>
                  </a:lnTo>
                  <a:lnTo>
                    <a:pt x="64262" y="13462"/>
                  </a:lnTo>
                  <a:close/>
                </a:path>
              </a:pathLst>
            </a:custGeom>
            <a:solidFill>
              <a:srgbClr val="000000"/>
            </a:solidFill>
          </p:spPr>
        </p:sp>
        <p:sp>
          <p:nvSpPr>
            <p:cNvPr id="85" name="Freeform 85"/>
            <p:cNvSpPr/>
            <p:nvPr/>
          </p:nvSpPr>
          <p:spPr>
            <a:xfrm>
              <a:off x="407035" y="402463"/>
              <a:ext cx="64262" cy="67945"/>
            </a:xfrm>
            <a:custGeom>
              <a:avLst/>
              <a:gdLst/>
              <a:ahLst/>
              <a:cxnLst/>
              <a:rect l="l" t="t" r="r" b="b"/>
              <a:pathLst>
                <a:path w="64262" h="67945">
                  <a:moveTo>
                    <a:pt x="49403" y="67945"/>
                  </a:moveTo>
                  <a:lnTo>
                    <a:pt x="0" y="13462"/>
                  </a:lnTo>
                  <a:lnTo>
                    <a:pt x="14859" y="0"/>
                  </a:lnTo>
                  <a:lnTo>
                    <a:pt x="64262" y="54483"/>
                  </a:lnTo>
                  <a:close/>
                </a:path>
              </a:pathLst>
            </a:custGeom>
            <a:solidFill>
              <a:srgbClr val="000000"/>
            </a:solidFill>
          </p:spPr>
        </p:sp>
        <p:sp>
          <p:nvSpPr>
            <p:cNvPr id="86" name="Freeform 86"/>
            <p:cNvSpPr/>
            <p:nvPr/>
          </p:nvSpPr>
          <p:spPr>
            <a:xfrm>
              <a:off x="328295" y="453136"/>
              <a:ext cx="20066" cy="74930"/>
            </a:xfrm>
            <a:custGeom>
              <a:avLst/>
              <a:gdLst/>
              <a:ahLst/>
              <a:cxnLst/>
              <a:rect l="l" t="t" r="r" b="b"/>
              <a:pathLst>
                <a:path w="20066" h="74930">
                  <a:moveTo>
                    <a:pt x="20066" y="74930"/>
                  </a:moveTo>
                  <a:lnTo>
                    <a:pt x="0" y="74930"/>
                  </a:lnTo>
                  <a:lnTo>
                    <a:pt x="0" y="0"/>
                  </a:lnTo>
                  <a:lnTo>
                    <a:pt x="20066" y="0"/>
                  </a:lnTo>
                  <a:close/>
                </a:path>
              </a:pathLst>
            </a:custGeom>
            <a:solidFill>
              <a:srgbClr val="000000"/>
            </a:solidFill>
          </p:spPr>
        </p:sp>
      </p:grpSp>
      <p:grpSp>
        <p:nvGrpSpPr>
          <p:cNvPr id="87" name="Group 87"/>
          <p:cNvGrpSpPr>
            <a:grpSpLocks noChangeAspect="1"/>
          </p:cNvGrpSpPr>
          <p:nvPr/>
        </p:nvGrpSpPr>
        <p:grpSpPr>
          <a:xfrm>
            <a:off x="3626915" y="2620037"/>
            <a:ext cx="894400" cy="1096264"/>
            <a:chOff x="0" y="0"/>
            <a:chExt cx="618350" cy="757911"/>
          </a:xfrm>
        </p:grpSpPr>
        <p:sp>
          <p:nvSpPr>
            <p:cNvPr id="88" name="Freeform 88"/>
            <p:cNvSpPr/>
            <p:nvPr/>
          </p:nvSpPr>
          <p:spPr>
            <a:xfrm>
              <a:off x="196215" y="250444"/>
              <a:ext cx="239395" cy="74930"/>
            </a:xfrm>
            <a:custGeom>
              <a:avLst/>
              <a:gdLst/>
              <a:ahLst/>
              <a:cxnLst/>
              <a:rect l="l" t="t" r="r" b="b"/>
              <a:pathLst>
                <a:path w="239395" h="74930">
                  <a:moveTo>
                    <a:pt x="37465" y="20066"/>
                  </a:moveTo>
                  <a:lnTo>
                    <a:pt x="20193" y="27813"/>
                  </a:lnTo>
                  <a:cubicBezTo>
                    <a:pt x="20193" y="46990"/>
                    <a:pt x="27940" y="54737"/>
                    <a:pt x="37465" y="54737"/>
                  </a:cubicBezTo>
                  <a:lnTo>
                    <a:pt x="201930" y="54737"/>
                  </a:lnTo>
                  <a:cubicBezTo>
                    <a:pt x="211455" y="54737"/>
                    <a:pt x="219202" y="46990"/>
                    <a:pt x="219202" y="37465"/>
                  </a:cubicBezTo>
                  <a:lnTo>
                    <a:pt x="211455" y="20066"/>
                  </a:lnTo>
                  <a:close/>
                  <a:moveTo>
                    <a:pt x="201930" y="74930"/>
                  </a:moveTo>
                  <a:lnTo>
                    <a:pt x="37465" y="74930"/>
                  </a:lnTo>
                  <a:cubicBezTo>
                    <a:pt x="16891" y="74930"/>
                    <a:pt x="0" y="58166"/>
                    <a:pt x="0" y="37465"/>
                  </a:cubicBezTo>
                  <a:cubicBezTo>
                    <a:pt x="0" y="16764"/>
                    <a:pt x="16764" y="0"/>
                    <a:pt x="37465" y="0"/>
                  </a:cubicBezTo>
                  <a:lnTo>
                    <a:pt x="201930" y="0"/>
                  </a:lnTo>
                  <a:cubicBezTo>
                    <a:pt x="222504" y="0"/>
                    <a:pt x="239395" y="16764"/>
                    <a:pt x="239395" y="37465"/>
                  </a:cubicBezTo>
                  <a:cubicBezTo>
                    <a:pt x="239395" y="58166"/>
                    <a:pt x="222631" y="74930"/>
                    <a:pt x="201930" y="74930"/>
                  </a:cubicBezTo>
                </a:path>
              </a:pathLst>
            </a:custGeom>
            <a:solidFill>
              <a:srgbClr val="000000"/>
            </a:solidFill>
          </p:spPr>
        </p:sp>
        <p:sp>
          <p:nvSpPr>
            <p:cNvPr id="89" name="Freeform 89"/>
            <p:cNvSpPr/>
            <p:nvPr/>
          </p:nvSpPr>
          <p:spPr>
            <a:xfrm>
              <a:off x="122555" y="317119"/>
              <a:ext cx="255524" cy="377317"/>
            </a:xfrm>
            <a:custGeom>
              <a:avLst/>
              <a:gdLst/>
              <a:ahLst/>
              <a:cxnLst/>
              <a:rect l="l" t="t" r="r" b="b"/>
              <a:pathLst>
                <a:path w="255524" h="377317">
                  <a:moveTo>
                    <a:pt x="245491" y="377317"/>
                  </a:moveTo>
                  <a:lnTo>
                    <a:pt x="79375" y="377317"/>
                  </a:lnTo>
                  <a:cubicBezTo>
                    <a:pt x="46101" y="377317"/>
                    <a:pt x="21082" y="359283"/>
                    <a:pt x="11049" y="327787"/>
                  </a:cubicBezTo>
                  <a:cubicBezTo>
                    <a:pt x="0" y="293243"/>
                    <a:pt x="25273" y="248920"/>
                    <a:pt x="26289" y="247015"/>
                  </a:cubicBezTo>
                  <a:lnTo>
                    <a:pt x="119380" y="91694"/>
                  </a:lnTo>
                  <a:lnTo>
                    <a:pt x="119380" y="10033"/>
                  </a:lnTo>
                  <a:cubicBezTo>
                    <a:pt x="119380" y="4445"/>
                    <a:pt x="123952" y="0"/>
                    <a:pt x="129413" y="0"/>
                  </a:cubicBezTo>
                  <a:lnTo>
                    <a:pt x="139446" y="4445"/>
                  </a:lnTo>
                  <a:lnTo>
                    <a:pt x="139446" y="94361"/>
                  </a:lnTo>
                  <a:cubicBezTo>
                    <a:pt x="139446" y="96139"/>
                    <a:pt x="138938" y="97917"/>
                    <a:pt x="138049" y="99568"/>
                  </a:cubicBezTo>
                  <a:lnTo>
                    <a:pt x="43561" y="257175"/>
                  </a:lnTo>
                  <a:cubicBezTo>
                    <a:pt x="37592" y="267716"/>
                    <a:pt x="23114" y="299974"/>
                    <a:pt x="30099" y="321564"/>
                  </a:cubicBezTo>
                  <a:cubicBezTo>
                    <a:pt x="37592" y="344805"/>
                    <a:pt x="54610" y="357124"/>
                    <a:pt x="79375" y="357124"/>
                  </a:cubicBezTo>
                  <a:lnTo>
                    <a:pt x="245491" y="357124"/>
                  </a:lnTo>
                  <a:cubicBezTo>
                    <a:pt x="251079" y="357124"/>
                    <a:pt x="255524" y="361569"/>
                    <a:pt x="255524" y="367157"/>
                  </a:cubicBezTo>
                  <a:lnTo>
                    <a:pt x="251079" y="377190"/>
                  </a:lnTo>
                </a:path>
              </a:pathLst>
            </a:custGeom>
            <a:solidFill>
              <a:srgbClr val="000000"/>
            </a:solidFill>
          </p:spPr>
        </p:sp>
        <p:sp>
          <p:nvSpPr>
            <p:cNvPr id="90" name="Freeform 90"/>
            <p:cNvSpPr/>
            <p:nvPr/>
          </p:nvSpPr>
          <p:spPr>
            <a:xfrm>
              <a:off x="334264" y="317119"/>
              <a:ext cx="177292" cy="377317"/>
            </a:xfrm>
            <a:custGeom>
              <a:avLst/>
              <a:gdLst/>
              <a:ahLst/>
              <a:cxnLst/>
              <a:rect l="l" t="t" r="r" b="b"/>
              <a:pathLst>
                <a:path w="177292" h="377317">
                  <a:moveTo>
                    <a:pt x="95123" y="377317"/>
                  </a:moveTo>
                  <a:lnTo>
                    <a:pt x="10033" y="377317"/>
                  </a:lnTo>
                  <a:cubicBezTo>
                    <a:pt x="4445" y="377317"/>
                    <a:pt x="0" y="372872"/>
                    <a:pt x="0" y="367284"/>
                  </a:cubicBezTo>
                  <a:lnTo>
                    <a:pt x="4445" y="357251"/>
                  </a:lnTo>
                  <a:lnTo>
                    <a:pt x="95123" y="357251"/>
                  </a:lnTo>
                  <a:cubicBezTo>
                    <a:pt x="117983" y="357251"/>
                    <a:pt x="129794" y="348869"/>
                    <a:pt x="141986" y="324231"/>
                  </a:cubicBezTo>
                  <a:cubicBezTo>
                    <a:pt x="152400" y="303149"/>
                    <a:pt x="137668" y="268605"/>
                    <a:pt x="131064" y="257048"/>
                  </a:cubicBezTo>
                  <a:lnTo>
                    <a:pt x="36957" y="99568"/>
                  </a:lnTo>
                  <a:cubicBezTo>
                    <a:pt x="36068" y="98044"/>
                    <a:pt x="35560" y="96266"/>
                    <a:pt x="35560" y="94361"/>
                  </a:cubicBezTo>
                  <a:lnTo>
                    <a:pt x="35560" y="10033"/>
                  </a:lnTo>
                  <a:cubicBezTo>
                    <a:pt x="35560" y="4445"/>
                    <a:pt x="40132" y="0"/>
                    <a:pt x="45593" y="0"/>
                  </a:cubicBezTo>
                  <a:lnTo>
                    <a:pt x="55626" y="4445"/>
                  </a:lnTo>
                  <a:lnTo>
                    <a:pt x="55626" y="91567"/>
                  </a:lnTo>
                  <a:lnTo>
                    <a:pt x="148336" y="246761"/>
                  </a:lnTo>
                  <a:cubicBezTo>
                    <a:pt x="149606" y="248920"/>
                    <a:pt x="177292" y="297815"/>
                    <a:pt x="160020" y="332994"/>
                  </a:cubicBezTo>
                  <a:cubicBezTo>
                    <a:pt x="144399" y="364363"/>
                    <a:pt x="125603" y="377190"/>
                    <a:pt x="95123" y="377190"/>
                  </a:cubicBezTo>
                </a:path>
              </a:pathLst>
            </a:custGeom>
            <a:solidFill>
              <a:srgbClr val="000000"/>
            </a:solidFill>
          </p:spPr>
        </p:sp>
        <p:sp>
          <p:nvSpPr>
            <p:cNvPr id="91" name="Freeform 91"/>
            <p:cNvSpPr/>
            <p:nvPr/>
          </p:nvSpPr>
          <p:spPr>
            <a:xfrm>
              <a:off x="290449" y="354584"/>
              <a:ext cx="60198" cy="20066"/>
            </a:xfrm>
            <a:custGeom>
              <a:avLst/>
              <a:gdLst/>
              <a:ahLst/>
              <a:cxnLst/>
              <a:rect l="l" t="t" r="r" b="b"/>
              <a:pathLst>
                <a:path w="60198" h="20066">
                  <a:moveTo>
                    <a:pt x="50165" y="20066"/>
                  </a:moveTo>
                  <a:lnTo>
                    <a:pt x="10033" y="20066"/>
                  </a:lnTo>
                  <a:cubicBezTo>
                    <a:pt x="4445" y="20066"/>
                    <a:pt x="0" y="15621"/>
                    <a:pt x="0" y="10033"/>
                  </a:cubicBezTo>
                  <a:lnTo>
                    <a:pt x="4445" y="0"/>
                  </a:lnTo>
                  <a:lnTo>
                    <a:pt x="50165" y="0"/>
                  </a:lnTo>
                  <a:cubicBezTo>
                    <a:pt x="55753" y="0"/>
                    <a:pt x="60198" y="4572"/>
                    <a:pt x="60198" y="10033"/>
                  </a:cubicBezTo>
                  <a:lnTo>
                    <a:pt x="55753" y="20066"/>
                  </a:lnTo>
                </a:path>
              </a:pathLst>
            </a:custGeom>
            <a:solidFill>
              <a:srgbClr val="000000"/>
            </a:solidFill>
          </p:spPr>
        </p:sp>
        <p:sp>
          <p:nvSpPr>
            <p:cNvPr id="92" name="Freeform 92"/>
            <p:cNvSpPr/>
            <p:nvPr/>
          </p:nvSpPr>
          <p:spPr>
            <a:xfrm>
              <a:off x="188341" y="360934"/>
              <a:ext cx="127508" cy="283591"/>
            </a:xfrm>
            <a:custGeom>
              <a:avLst/>
              <a:gdLst/>
              <a:ahLst/>
              <a:cxnLst/>
              <a:rect l="l" t="t" r="r" b="b"/>
              <a:pathLst>
                <a:path w="127508" h="283591">
                  <a:moveTo>
                    <a:pt x="76708" y="283591"/>
                  </a:moveTo>
                  <a:cubicBezTo>
                    <a:pt x="52959" y="283591"/>
                    <a:pt x="36576" y="282194"/>
                    <a:pt x="28702" y="277749"/>
                  </a:cubicBezTo>
                  <a:cubicBezTo>
                    <a:pt x="15621" y="270510"/>
                    <a:pt x="7747" y="261112"/>
                    <a:pt x="5207" y="249682"/>
                  </a:cubicBezTo>
                  <a:cubicBezTo>
                    <a:pt x="0" y="226187"/>
                    <a:pt x="18161" y="201168"/>
                    <a:pt x="37338" y="174752"/>
                  </a:cubicBezTo>
                  <a:lnTo>
                    <a:pt x="46736" y="161798"/>
                  </a:lnTo>
                  <a:cubicBezTo>
                    <a:pt x="62357" y="138430"/>
                    <a:pt x="74549" y="117221"/>
                    <a:pt x="86233" y="96520"/>
                  </a:cubicBezTo>
                  <a:lnTo>
                    <a:pt x="102870" y="67564"/>
                  </a:lnTo>
                  <a:lnTo>
                    <a:pt x="102870" y="10033"/>
                  </a:lnTo>
                  <a:cubicBezTo>
                    <a:pt x="102870" y="4445"/>
                    <a:pt x="107442" y="0"/>
                    <a:pt x="112903" y="0"/>
                  </a:cubicBezTo>
                  <a:lnTo>
                    <a:pt x="122936" y="4445"/>
                  </a:lnTo>
                  <a:lnTo>
                    <a:pt x="122936" y="70231"/>
                  </a:lnTo>
                  <a:cubicBezTo>
                    <a:pt x="122936" y="72009"/>
                    <a:pt x="122428" y="73787"/>
                    <a:pt x="121539" y="75311"/>
                  </a:cubicBezTo>
                  <a:lnTo>
                    <a:pt x="103759" y="106553"/>
                  </a:lnTo>
                  <a:cubicBezTo>
                    <a:pt x="91948" y="127508"/>
                    <a:pt x="79629" y="149098"/>
                    <a:pt x="67818" y="166751"/>
                  </a:cubicBezTo>
                  <a:lnTo>
                    <a:pt x="58420" y="180086"/>
                  </a:lnTo>
                  <a:cubicBezTo>
                    <a:pt x="37973" y="208280"/>
                    <a:pt x="21590" y="230759"/>
                    <a:pt x="24892" y="245364"/>
                  </a:cubicBezTo>
                  <a:lnTo>
                    <a:pt x="30607" y="255905"/>
                  </a:lnTo>
                  <a:cubicBezTo>
                    <a:pt x="43942" y="263271"/>
                    <a:pt x="67056" y="264160"/>
                    <a:pt x="107061" y="263017"/>
                  </a:cubicBezTo>
                  <a:lnTo>
                    <a:pt x="115443" y="262763"/>
                  </a:lnTo>
                  <a:lnTo>
                    <a:pt x="127508" y="267335"/>
                  </a:lnTo>
                  <a:lnTo>
                    <a:pt x="122936" y="282829"/>
                  </a:lnTo>
                  <a:lnTo>
                    <a:pt x="117221" y="282829"/>
                  </a:lnTo>
                  <a:lnTo>
                    <a:pt x="111887" y="282956"/>
                  </a:lnTo>
                  <a:cubicBezTo>
                    <a:pt x="96266" y="283464"/>
                    <a:pt x="85979" y="283591"/>
                    <a:pt x="76835" y="283591"/>
                  </a:cubicBezTo>
                </a:path>
              </a:pathLst>
            </a:custGeom>
            <a:solidFill>
              <a:srgbClr val="000000"/>
            </a:solidFill>
          </p:spPr>
        </p:sp>
        <p:sp>
          <p:nvSpPr>
            <p:cNvPr id="93" name="Freeform 93"/>
            <p:cNvSpPr/>
            <p:nvPr/>
          </p:nvSpPr>
          <p:spPr>
            <a:xfrm>
              <a:off x="303022" y="360934"/>
              <a:ext cx="146304" cy="283591"/>
            </a:xfrm>
            <a:custGeom>
              <a:avLst/>
              <a:gdLst/>
              <a:ahLst/>
              <a:cxnLst/>
              <a:rect l="l" t="t" r="r" b="b"/>
              <a:pathLst>
                <a:path w="146304" h="283591">
                  <a:moveTo>
                    <a:pt x="60960" y="283591"/>
                  </a:moveTo>
                  <a:lnTo>
                    <a:pt x="20701" y="282956"/>
                  </a:lnTo>
                  <a:cubicBezTo>
                    <a:pt x="15748" y="282829"/>
                    <a:pt x="11811" y="282702"/>
                    <a:pt x="10160" y="282702"/>
                  </a:cubicBezTo>
                  <a:lnTo>
                    <a:pt x="10033" y="282702"/>
                  </a:lnTo>
                  <a:lnTo>
                    <a:pt x="0" y="278257"/>
                  </a:lnTo>
                  <a:lnTo>
                    <a:pt x="4318" y="262636"/>
                  </a:lnTo>
                  <a:cubicBezTo>
                    <a:pt x="11811" y="262636"/>
                    <a:pt x="15494" y="262636"/>
                    <a:pt x="21082" y="262763"/>
                  </a:cubicBezTo>
                  <a:cubicBezTo>
                    <a:pt x="85979" y="264414"/>
                    <a:pt x="104775" y="262128"/>
                    <a:pt x="109220" y="260096"/>
                  </a:cubicBezTo>
                  <a:lnTo>
                    <a:pt x="120650" y="251587"/>
                  </a:lnTo>
                  <a:cubicBezTo>
                    <a:pt x="124714" y="234315"/>
                    <a:pt x="111252" y="214884"/>
                    <a:pt x="98171" y="196088"/>
                  </a:cubicBezTo>
                  <a:lnTo>
                    <a:pt x="78613" y="165862"/>
                  </a:lnTo>
                  <a:lnTo>
                    <a:pt x="76581" y="162179"/>
                  </a:lnTo>
                  <a:cubicBezTo>
                    <a:pt x="61087" y="134239"/>
                    <a:pt x="41656" y="99441"/>
                    <a:pt x="27686" y="72898"/>
                  </a:cubicBezTo>
                  <a:lnTo>
                    <a:pt x="26543" y="69850"/>
                  </a:lnTo>
                  <a:lnTo>
                    <a:pt x="26543" y="10033"/>
                  </a:lnTo>
                  <a:cubicBezTo>
                    <a:pt x="26543" y="4445"/>
                    <a:pt x="30988" y="0"/>
                    <a:pt x="36576" y="0"/>
                  </a:cubicBezTo>
                  <a:lnTo>
                    <a:pt x="46609" y="4445"/>
                  </a:lnTo>
                  <a:lnTo>
                    <a:pt x="46609" y="65786"/>
                  </a:lnTo>
                  <a:cubicBezTo>
                    <a:pt x="60452" y="91821"/>
                    <a:pt x="79121" y="125349"/>
                    <a:pt x="94234" y="152400"/>
                  </a:cubicBezTo>
                  <a:lnTo>
                    <a:pt x="96266" y="156083"/>
                  </a:lnTo>
                  <a:lnTo>
                    <a:pt x="114808" y="184658"/>
                  </a:lnTo>
                  <a:cubicBezTo>
                    <a:pt x="131064" y="208026"/>
                    <a:pt x="146304" y="230251"/>
                    <a:pt x="141478" y="251206"/>
                  </a:cubicBezTo>
                  <a:cubicBezTo>
                    <a:pt x="138938" y="261874"/>
                    <a:pt x="131445" y="270891"/>
                    <a:pt x="118999" y="277749"/>
                  </a:cubicBezTo>
                  <a:cubicBezTo>
                    <a:pt x="111760" y="281813"/>
                    <a:pt x="94996" y="283591"/>
                    <a:pt x="60960" y="283591"/>
                  </a:cubicBezTo>
                </a:path>
              </a:pathLst>
            </a:custGeom>
            <a:solidFill>
              <a:srgbClr val="000000"/>
            </a:solidFill>
          </p:spPr>
        </p:sp>
        <p:sp>
          <p:nvSpPr>
            <p:cNvPr id="94" name="Freeform 94"/>
            <p:cNvSpPr/>
            <p:nvPr/>
          </p:nvSpPr>
          <p:spPr>
            <a:xfrm>
              <a:off x="394843" y="146431"/>
              <a:ext cx="121412" cy="198755"/>
            </a:xfrm>
            <a:custGeom>
              <a:avLst/>
              <a:gdLst/>
              <a:ahLst/>
              <a:cxnLst/>
              <a:rect l="l" t="t" r="r" b="b"/>
              <a:pathLst>
                <a:path w="121412" h="198755">
                  <a:moveTo>
                    <a:pt x="31877" y="198755"/>
                  </a:moveTo>
                  <a:lnTo>
                    <a:pt x="26670" y="179324"/>
                  </a:lnTo>
                  <a:lnTo>
                    <a:pt x="36322" y="176657"/>
                  </a:lnTo>
                  <a:cubicBezTo>
                    <a:pt x="78994" y="165100"/>
                    <a:pt x="104140" y="124460"/>
                    <a:pt x="97536" y="77851"/>
                  </a:cubicBezTo>
                  <a:cubicBezTo>
                    <a:pt x="95504" y="63754"/>
                    <a:pt x="83185" y="43434"/>
                    <a:pt x="63500" y="31750"/>
                  </a:cubicBezTo>
                  <a:cubicBezTo>
                    <a:pt x="52832" y="25400"/>
                    <a:pt x="36068" y="19431"/>
                    <a:pt x="16383" y="26797"/>
                  </a:cubicBezTo>
                  <a:lnTo>
                    <a:pt x="6985" y="30353"/>
                  </a:lnTo>
                  <a:lnTo>
                    <a:pt x="0" y="11557"/>
                  </a:lnTo>
                  <a:lnTo>
                    <a:pt x="9398" y="8001"/>
                  </a:lnTo>
                  <a:cubicBezTo>
                    <a:pt x="30861" y="0"/>
                    <a:pt x="53086" y="2286"/>
                    <a:pt x="73787" y="14605"/>
                  </a:cubicBezTo>
                  <a:cubicBezTo>
                    <a:pt x="96266" y="27940"/>
                    <a:pt x="114173" y="52832"/>
                    <a:pt x="117348" y="75184"/>
                  </a:cubicBezTo>
                  <a:cubicBezTo>
                    <a:pt x="121412" y="103886"/>
                    <a:pt x="115824" y="130937"/>
                    <a:pt x="100965" y="153289"/>
                  </a:cubicBezTo>
                  <a:cubicBezTo>
                    <a:pt x="87122" y="174371"/>
                    <a:pt x="65913" y="189611"/>
                    <a:pt x="41529" y="196215"/>
                  </a:cubicBezTo>
                  <a:close/>
                </a:path>
              </a:pathLst>
            </a:custGeom>
            <a:solidFill>
              <a:srgbClr val="000000"/>
            </a:solidFill>
          </p:spPr>
        </p:sp>
        <p:sp>
          <p:nvSpPr>
            <p:cNvPr id="95" name="Freeform 95"/>
            <p:cNvSpPr/>
            <p:nvPr/>
          </p:nvSpPr>
          <p:spPr>
            <a:xfrm>
              <a:off x="56388" y="71120"/>
              <a:ext cx="367919" cy="449326"/>
            </a:xfrm>
            <a:custGeom>
              <a:avLst/>
              <a:gdLst/>
              <a:ahLst/>
              <a:cxnLst/>
              <a:rect l="l" t="t" r="r" b="b"/>
              <a:pathLst>
                <a:path w="367919" h="449326">
                  <a:moveTo>
                    <a:pt x="89281" y="449326"/>
                  </a:moveTo>
                  <a:lnTo>
                    <a:pt x="79375" y="447294"/>
                  </a:lnTo>
                  <a:cubicBezTo>
                    <a:pt x="40767" y="439293"/>
                    <a:pt x="16637" y="408051"/>
                    <a:pt x="17907" y="367919"/>
                  </a:cubicBezTo>
                  <a:cubicBezTo>
                    <a:pt x="18669" y="342900"/>
                    <a:pt x="29972" y="316103"/>
                    <a:pt x="50546" y="302260"/>
                  </a:cubicBezTo>
                  <a:cubicBezTo>
                    <a:pt x="13335" y="279654"/>
                    <a:pt x="0" y="246126"/>
                    <a:pt x="10668" y="202565"/>
                  </a:cubicBezTo>
                  <a:cubicBezTo>
                    <a:pt x="20193" y="163830"/>
                    <a:pt x="54229" y="136652"/>
                    <a:pt x="92710" y="133350"/>
                  </a:cubicBezTo>
                  <a:lnTo>
                    <a:pt x="86233" y="118872"/>
                  </a:lnTo>
                  <a:cubicBezTo>
                    <a:pt x="82423" y="87122"/>
                    <a:pt x="92202" y="61468"/>
                    <a:pt x="110109" y="45212"/>
                  </a:cubicBezTo>
                  <a:cubicBezTo>
                    <a:pt x="127254" y="29591"/>
                    <a:pt x="152908" y="23114"/>
                    <a:pt x="176911" y="28321"/>
                  </a:cubicBezTo>
                  <a:cubicBezTo>
                    <a:pt x="189865" y="31115"/>
                    <a:pt x="201168" y="37211"/>
                    <a:pt x="209804" y="45720"/>
                  </a:cubicBezTo>
                  <a:cubicBezTo>
                    <a:pt x="224282" y="13462"/>
                    <a:pt x="257302" y="0"/>
                    <a:pt x="287909" y="1270"/>
                  </a:cubicBezTo>
                  <a:cubicBezTo>
                    <a:pt x="323850" y="2794"/>
                    <a:pt x="364109" y="26416"/>
                    <a:pt x="367284" y="74295"/>
                  </a:cubicBezTo>
                  <a:lnTo>
                    <a:pt x="367919" y="84328"/>
                  </a:lnTo>
                  <a:lnTo>
                    <a:pt x="347853" y="85725"/>
                  </a:lnTo>
                  <a:lnTo>
                    <a:pt x="347218" y="75692"/>
                  </a:lnTo>
                  <a:cubicBezTo>
                    <a:pt x="344805" y="39878"/>
                    <a:pt x="315214" y="22606"/>
                    <a:pt x="287020" y="21463"/>
                  </a:cubicBezTo>
                  <a:cubicBezTo>
                    <a:pt x="259461" y="20193"/>
                    <a:pt x="229108" y="34925"/>
                    <a:pt x="223520" y="70231"/>
                  </a:cubicBezTo>
                  <a:lnTo>
                    <a:pt x="219329" y="78105"/>
                  </a:lnTo>
                  <a:lnTo>
                    <a:pt x="206121" y="76708"/>
                  </a:lnTo>
                  <a:cubicBezTo>
                    <a:pt x="197104" y="55499"/>
                    <a:pt x="181483" y="49784"/>
                    <a:pt x="172720" y="47879"/>
                  </a:cubicBezTo>
                  <a:cubicBezTo>
                    <a:pt x="155194" y="44069"/>
                    <a:pt x="136017" y="48768"/>
                    <a:pt x="123698" y="59944"/>
                  </a:cubicBezTo>
                  <a:cubicBezTo>
                    <a:pt x="110490" y="72009"/>
                    <a:pt x="103124" y="90932"/>
                    <a:pt x="105156" y="107950"/>
                  </a:cubicBezTo>
                  <a:cubicBezTo>
                    <a:pt x="106172" y="116840"/>
                    <a:pt x="110236" y="128905"/>
                    <a:pt x="123444" y="136144"/>
                  </a:cubicBezTo>
                  <a:lnTo>
                    <a:pt x="129794" y="143764"/>
                  </a:lnTo>
                  <a:lnTo>
                    <a:pt x="121285" y="155829"/>
                  </a:lnTo>
                  <a:cubicBezTo>
                    <a:pt x="82804" y="147193"/>
                    <a:pt x="40132" y="166497"/>
                    <a:pt x="30099" y="207264"/>
                  </a:cubicBezTo>
                  <a:cubicBezTo>
                    <a:pt x="19812" y="248666"/>
                    <a:pt x="34925" y="275463"/>
                    <a:pt x="78740" y="294005"/>
                  </a:cubicBezTo>
                  <a:lnTo>
                    <a:pt x="85344" y="300101"/>
                  </a:lnTo>
                  <a:lnTo>
                    <a:pt x="80645" y="312547"/>
                  </a:lnTo>
                  <a:cubicBezTo>
                    <a:pt x="52324" y="316611"/>
                    <a:pt x="38608" y="344170"/>
                    <a:pt x="37846" y="368427"/>
                  </a:cubicBezTo>
                  <a:cubicBezTo>
                    <a:pt x="37465" y="379984"/>
                    <a:pt x="39751" y="418338"/>
                    <a:pt x="83312" y="427482"/>
                  </a:cubicBezTo>
                  <a:lnTo>
                    <a:pt x="93218" y="429514"/>
                  </a:lnTo>
                  <a:close/>
                </a:path>
              </a:pathLst>
            </a:custGeom>
            <a:solidFill>
              <a:srgbClr val="000000"/>
            </a:solidFill>
          </p:spPr>
        </p:sp>
        <p:sp>
          <p:nvSpPr>
            <p:cNvPr id="96" name="Freeform 96"/>
            <p:cNvSpPr/>
            <p:nvPr/>
          </p:nvSpPr>
          <p:spPr>
            <a:xfrm>
              <a:off x="235458" y="154559"/>
              <a:ext cx="122301" cy="65278"/>
            </a:xfrm>
            <a:custGeom>
              <a:avLst/>
              <a:gdLst/>
              <a:ahLst/>
              <a:cxnLst/>
              <a:rect l="l" t="t" r="r" b="b"/>
              <a:pathLst>
                <a:path w="122301" h="65278">
                  <a:moveTo>
                    <a:pt x="19939" y="65278"/>
                  </a:moveTo>
                  <a:lnTo>
                    <a:pt x="0" y="62484"/>
                  </a:lnTo>
                  <a:lnTo>
                    <a:pt x="1397" y="52578"/>
                  </a:lnTo>
                  <a:cubicBezTo>
                    <a:pt x="5334" y="25146"/>
                    <a:pt x="29083" y="2540"/>
                    <a:pt x="55499" y="1270"/>
                  </a:cubicBezTo>
                  <a:cubicBezTo>
                    <a:pt x="81534" y="0"/>
                    <a:pt x="101600" y="6731"/>
                    <a:pt x="115443" y="21336"/>
                  </a:cubicBezTo>
                  <a:lnTo>
                    <a:pt x="122301" y="28702"/>
                  </a:lnTo>
                  <a:lnTo>
                    <a:pt x="107696" y="42545"/>
                  </a:lnTo>
                  <a:lnTo>
                    <a:pt x="100838" y="35179"/>
                  </a:lnTo>
                  <a:cubicBezTo>
                    <a:pt x="91186" y="24892"/>
                    <a:pt x="76581" y="20447"/>
                    <a:pt x="56515" y="21463"/>
                  </a:cubicBezTo>
                  <a:cubicBezTo>
                    <a:pt x="39624" y="22352"/>
                    <a:pt x="23876" y="37592"/>
                    <a:pt x="21336" y="55499"/>
                  </a:cubicBezTo>
                  <a:close/>
                </a:path>
              </a:pathLst>
            </a:custGeom>
            <a:solidFill>
              <a:srgbClr val="000000"/>
            </a:solidFill>
          </p:spPr>
        </p:sp>
        <p:sp>
          <p:nvSpPr>
            <p:cNvPr id="97" name="Freeform 97"/>
            <p:cNvSpPr/>
            <p:nvPr/>
          </p:nvSpPr>
          <p:spPr>
            <a:xfrm>
              <a:off x="265811" y="572770"/>
              <a:ext cx="26035" cy="25908"/>
            </a:xfrm>
            <a:custGeom>
              <a:avLst/>
              <a:gdLst/>
              <a:ahLst/>
              <a:cxnLst/>
              <a:rect l="l" t="t" r="r" b="b"/>
              <a:pathLst>
                <a:path w="26035" h="25908">
                  <a:moveTo>
                    <a:pt x="26035" y="12954"/>
                  </a:moveTo>
                  <a:lnTo>
                    <a:pt x="20193" y="25908"/>
                  </a:lnTo>
                  <a:cubicBezTo>
                    <a:pt x="5842" y="25908"/>
                    <a:pt x="0" y="20066"/>
                    <a:pt x="0" y="12954"/>
                  </a:cubicBezTo>
                  <a:lnTo>
                    <a:pt x="5842" y="0"/>
                  </a:lnTo>
                  <a:cubicBezTo>
                    <a:pt x="20193" y="0"/>
                    <a:pt x="26035" y="5842"/>
                    <a:pt x="26035" y="12954"/>
                  </a:cubicBezTo>
                </a:path>
              </a:pathLst>
            </a:custGeom>
            <a:solidFill>
              <a:srgbClr val="000000"/>
            </a:solidFill>
          </p:spPr>
        </p:sp>
        <p:sp>
          <p:nvSpPr>
            <p:cNvPr id="98" name="Freeform 98"/>
            <p:cNvSpPr/>
            <p:nvPr/>
          </p:nvSpPr>
          <p:spPr>
            <a:xfrm>
              <a:off x="301371" y="496570"/>
              <a:ext cx="27305" cy="27178"/>
            </a:xfrm>
            <a:custGeom>
              <a:avLst/>
              <a:gdLst/>
              <a:ahLst/>
              <a:cxnLst/>
              <a:rect l="l" t="t" r="r" b="b"/>
              <a:pathLst>
                <a:path w="27305" h="27178">
                  <a:moveTo>
                    <a:pt x="27305" y="13589"/>
                  </a:moveTo>
                  <a:lnTo>
                    <a:pt x="21209" y="27178"/>
                  </a:lnTo>
                  <a:cubicBezTo>
                    <a:pt x="6223" y="27178"/>
                    <a:pt x="0" y="21082"/>
                    <a:pt x="0" y="13589"/>
                  </a:cubicBezTo>
                  <a:lnTo>
                    <a:pt x="6096" y="0"/>
                  </a:lnTo>
                  <a:cubicBezTo>
                    <a:pt x="21082" y="0"/>
                    <a:pt x="27305" y="6096"/>
                    <a:pt x="27305" y="13589"/>
                  </a:cubicBezTo>
                </a:path>
              </a:pathLst>
            </a:custGeom>
            <a:solidFill>
              <a:srgbClr val="000000"/>
            </a:solidFill>
          </p:spPr>
        </p:sp>
        <p:sp>
          <p:nvSpPr>
            <p:cNvPr id="99" name="Freeform 99"/>
            <p:cNvSpPr/>
            <p:nvPr/>
          </p:nvSpPr>
          <p:spPr>
            <a:xfrm>
              <a:off x="449072" y="376555"/>
              <a:ext cx="23368" cy="23241"/>
            </a:xfrm>
            <a:custGeom>
              <a:avLst/>
              <a:gdLst/>
              <a:ahLst/>
              <a:cxnLst/>
              <a:rect l="l" t="t" r="r" b="b"/>
              <a:pathLst>
                <a:path w="23368" h="23241">
                  <a:moveTo>
                    <a:pt x="23368" y="11557"/>
                  </a:moveTo>
                  <a:lnTo>
                    <a:pt x="18161" y="23241"/>
                  </a:lnTo>
                  <a:lnTo>
                    <a:pt x="0" y="18034"/>
                  </a:lnTo>
                  <a:lnTo>
                    <a:pt x="5207" y="0"/>
                  </a:lnTo>
                  <a:lnTo>
                    <a:pt x="23368" y="5207"/>
                  </a:lnTo>
                </a:path>
              </a:pathLst>
            </a:custGeom>
            <a:solidFill>
              <a:srgbClr val="000000"/>
            </a:solidFill>
          </p:spPr>
        </p:sp>
        <p:sp>
          <p:nvSpPr>
            <p:cNvPr id="100" name="Freeform 100"/>
            <p:cNvSpPr/>
            <p:nvPr/>
          </p:nvSpPr>
          <p:spPr>
            <a:xfrm>
              <a:off x="322834" y="545084"/>
              <a:ext cx="60706" cy="60706"/>
            </a:xfrm>
            <a:custGeom>
              <a:avLst/>
              <a:gdLst/>
              <a:ahLst/>
              <a:cxnLst/>
              <a:rect l="l" t="t" r="r" b="b"/>
              <a:pathLst>
                <a:path w="60706" h="60706">
                  <a:moveTo>
                    <a:pt x="30353" y="20066"/>
                  </a:moveTo>
                  <a:lnTo>
                    <a:pt x="20066" y="24638"/>
                  </a:lnTo>
                  <a:lnTo>
                    <a:pt x="24638" y="40640"/>
                  </a:lnTo>
                  <a:lnTo>
                    <a:pt x="40640" y="36068"/>
                  </a:lnTo>
                  <a:lnTo>
                    <a:pt x="36068" y="20066"/>
                  </a:lnTo>
                  <a:moveTo>
                    <a:pt x="30353" y="60706"/>
                  </a:moveTo>
                  <a:cubicBezTo>
                    <a:pt x="13589" y="60706"/>
                    <a:pt x="0" y="47117"/>
                    <a:pt x="0" y="30353"/>
                  </a:cubicBezTo>
                  <a:cubicBezTo>
                    <a:pt x="0" y="13589"/>
                    <a:pt x="13589" y="0"/>
                    <a:pt x="30353" y="0"/>
                  </a:cubicBezTo>
                  <a:cubicBezTo>
                    <a:pt x="47117" y="0"/>
                    <a:pt x="60706" y="13589"/>
                    <a:pt x="60706" y="30353"/>
                  </a:cubicBezTo>
                  <a:cubicBezTo>
                    <a:pt x="60706" y="47117"/>
                    <a:pt x="47117" y="60706"/>
                    <a:pt x="30353" y="60706"/>
                  </a:cubicBezTo>
                </a:path>
              </a:pathLst>
            </a:custGeom>
            <a:solidFill>
              <a:srgbClr val="000000"/>
            </a:solidFill>
          </p:spPr>
        </p:sp>
        <p:sp>
          <p:nvSpPr>
            <p:cNvPr id="101" name="Freeform 101"/>
            <p:cNvSpPr/>
            <p:nvPr/>
          </p:nvSpPr>
          <p:spPr>
            <a:xfrm>
              <a:off x="495681" y="324993"/>
              <a:ext cx="59182" cy="59182"/>
            </a:xfrm>
            <a:custGeom>
              <a:avLst/>
              <a:gdLst/>
              <a:ahLst/>
              <a:cxnLst/>
              <a:rect l="l" t="t" r="r" b="b"/>
              <a:pathLst>
                <a:path w="59182" h="59182">
                  <a:moveTo>
                    <a:pt x="29591" y="15621"/>
                  </a:moveTo>
                  <a:lnTo>
                    <a:pt x="15494" y="21971"/>
                  </a:lnTo>
                  <a:cubicBezTo>
                    <a:pt x="15494" y="37465"/>
                    <a:pt x="21844" y="43815"/>
                    <a:pt x="29591" y="43815"/>
                  </a:cubicBezTo>
                  <a:lnTo>
                    <a:pt x="43688" y="37465"/>
                  </a:lnTo>
                  <a:cubicBezTo>
                    <a:pt x="43688" y="21971"/>
                    <a:pt x="37338" y="15621"/>
                    <a:pt x="29591" y="15621"/>
                  </a:cubicBezTo>
                  <a:moveTo>
                    <a:pt x="29591" y="59182"/>
                  </a:moveTo>
                  <a:cubicBezTo>
                    <a:pt x="13335" y="59182"/>
                    <a:pt x="0" y="45974"/>
                    <a:pt x="0" y="29591"/>
                  </a:cubicBezTo>
                  <a:cubicBezTo>
                    <a:pt x="0" y="13208"/>
                    <a:pt x="13208" y="0"/>
                    <a:pt x="29591" y="0"/>
                  </a:cubicBezTo>
                  <a:cubicBezTo>
                    <a:pt x="45974" y="0"/>
                    <a:pt x="59182" y="13208"/>
                    <a:pt x="59182" y="29591"/>
                  </a:cubicBezTo>
                  <a:cubicBezTo>
                    <a:pt x="59182" y="45974"/>
                    <a:pt x="45974" y="59182"/>
                    <a:pt x="29591" y="59182"/>
                  </a:cubicBezTo>
                </a:path>
              </a:pathLst>
            </a:custGeom>
            <a:solidFill>
              <a:srgbClr val="000000"/>
            </a:solidFill>
          </p:spPr>
        </p:sp>
        <p:sp>
          <p:nvSpPr>
            <p:cNvPr id="102" name="Freeform 102"/>
            <p:cNvSpPr/>
            <p:nvPr/>
          </p:nvSpPr>
          <p:spPr>
            <a:xfrm>
              <a:off x="441325" y="63500"/>
              <a:ext cx="69850" cy="69850"/>
            </a:xfrm>
            <a:custGeom>
              <a:avLst/>
              <a:gdLst/>
              <a:ahLst/>
              <a:cxnLst/>
              <a:rect l="l" t="t" r="r" b="b"/>
              <a:pathLst>
                <a:path w="69850" h="69850">
                  <a:moveTo>
                    <a:pt x="34925" y="15494"/>
                  </a:moveTo>
                  <a:cubicBezTo>
                    <a:pt x="24257" y="15494"/>
                    <a:pt x="15494" y="24257"/>
                    <a:pt x="15494" y="34925"/>
                  </a:cubicBezTo>
                  <a:cubicBezTo>
                    <a:pt x="15494" y="45593"/>
                    <a:pt x="24257" y="54356"/>
                    <a:pt x="34925" y="54356"/>
                  </a:cubicBezTo>
                  <a:cubicBezTo>
                    <a:pt x="45593" y="54356"/>
                    <a:pt x="54356" y="45593"/>
                    <a:pt x="54356" y="34925"/>
                  </a:cubicBezTo>
                  <a:cubicBezTo>
                    <a:pt x="54356" y="24257"/>
                    <a:pt x="45593" y="15494"/>
                    <a:pt x="34925" y="15494"/>
                  </a:cubicBezTo>
                  <a:moveTo>
                    <a:pt x="34925" y="69850"/>
                  </a:moveTo>
                  <a:cubicBezTo>
                    <a:pt x="15621" y="69850"/>
                    <a:pt x="0" y="54229"/>
                    <a:pt x="0" y="34925"/>
                  </a:cubicBezTo>
                  <a:cubicBezTo>
                    <a:pt x="0" y="15621"/>
                    <a:pt x="15621" y="0"/>
                    <a:pt x="34925" y="0"/>
                  </a:cubicBezTo>
                  <a:cubicBezTo>
                    <a:pt x="54229" y="0"/>
                    <a:pt x="69850" y="15621"/>
                    <a:pt x="69850" y="34925"/>
                  </a:cubicBezTo>
                  <a:cubicBezTo>
                    <a:pt x="69850" y="54229"/>
                    <a:pt x="54102" y="69850"/>
                    <a:pt x="34925" y="69850"/>
                  </a:cubicBezTo>
                </a:path>
              </a:pathLst>
            </a:custGeom>
            <a:solidFill>
              <a:srgbClr val="000000"/>
            </a:solidFill>
          </p:spPr>
        </p:sp>
      </p:grpSp>
      <p:grpSp>
        <p:nvGrpSpPr>
          <p:cNvPr id="103" name="Group 103"/>
          <p:cNvGrpSpPr>
            <a:grpSpLocks noChangeAspect="1"/>
          </p:cNvGrpSpPr>
          <p:nvPr/>
        </p:nvGrpSpPr>
        <p:grpSpPr>
          <a:xfrm>
            <a:off x="3554777" y="1029006"/>
            <a:ext cx="1038693" cy="1123800"/>
            <a:chOff x="0" y="0"/>
            <a:chExt cx="718109" cy="776948"/>
          </a:xfrm>
        </p:grpSpPr>
        <p:sp>
          <p:nvSpPr>
            <p:cNvPr id="104" name="Freeform 104"/>
            <p:cNvSpPr/>
            <p:nvPr/>
          </p:nvSpPr>
          <p:spPr>
            <a:xfrm>
              <a:off x="532638" y="376809"/>
              <a:ext cx="50673" cy="46355"/>
            </a:xfrm>
            <a:custGeom>
              <a:avLst/>
              <a:gdLst/>
              <a:ahLst/>
              <a:cxnLst/>
              <a:rect l="l" t="t" r="r" b="b"/>
              <a:pathLst>
                <a:path w="50673" h="46355">
                  <a:moveTo>
                    <a:pt x="39497" y="46355"/>
                  </a:moveTo>
                  <a:lnTo>
                    <a:pt x="34544" y="45466"/>
                  </a:lnTo>
                  <a:cubicBezTo>
                    <a:pt x="24003" y="35560"/>
                    <a:pt x="14732" y="27305"/>
                    <a:pt x="4826" y="19050"/>
                  </a:cubicBezTo>
                  <a:lnTo>
                    <a:pt x="0" y="9144"/>
                  </a:lnTo>
                  <a:lnTo>
                    <a:pt x="13462" y="0"/>
                  </a:lnTo>
                  <a:cubicBezTo>
                    <a:pt x="27940" y="11938"/>
                    <a:pt x="37592" y="20574"/>
                    <a:pt x="46482" y="28956"/>
                  </a:cubicBezTo>
                  <a:lnTo>
                    <a:pt x="50673" y="39116"/>
                  </a:lnTo>
                  <a:lnTo>
                    <a:pt x="42291" y="46355"/>
                  </a:lnTo>
                </a:path>
              </a:pathLst>
            </a:custGeom>
            <a:solidFill>
              <a:srgbClr val="000000"/>
            </a:solidFill>
          </p:spPr>
        </p:sp>
        <p:sp>
          <p:nvSpPr>
            <p:cNvPr id="105" name="Freeform 105"/>
            <p:cNvSpPr/>
            <p:nvPr/>
          </p:nvSpPr>
          <p:spPr>
            <a:xfrm>
              <a:off x="276860" y="231648"/>
              <a:ext cx="240411" cy="137160"/>
            </a:xfrm>
            <a:custGeom>
              <a:avLst/>
              <a:gdLst/>
              <a:ahLst/>
              <a:cxnLst/>
              <a:rect l="l" t="t" r="r" b="b"/>
              <a:pathLst>
                <a:path w="240411" h="137160">
                  <a:moveTo>
                    <a:pt x="229108" y="137033"/>
                  </a:moveTo>
                  <a:lnTo>
                    <a:pt x="225044" y="136398"/>
                  </a:lnTo>
                  <a:lnTo>
                    <a:pt x="133985" y="78486"/>
                  </a:lnTo>
                  <a:cubicBezTo>
                    <a:pt x="91567" y="54864"/>
                    <a:pt x="49149" y="35433"/>
                    <a:pt x="8001" y="20828"/>
                  </a:cubicBezTo>
                  <a:lnTo>
                    <a:pt x="0" y="13208"/>
                  </a:lnTo>
                  <a:lnTo>
                    <a:pt x="9525" y="0"/>
                  </a:lnTo>
                  <a:cubicBezTo>
                    <a:pt x="57023" y="16891"/>
                    <a:pt x="100330" y="36830"/>
                    <a:pt x="143764" y="60960"/>
                  </a:cubicBezTo>
                  <a:lnTo>
                    <a:pt x="234950" y="118872"/>
                  </a:lnTo>
                  <a:cubicBezTo>
                    <a:pt x="239395" y="122174"/>
                    <a:pt x="240411" y="128397"/>
                    <a:pt x="237236" y="132969"/>
                  </a:cubicBezTo>
                  <a:lnTo>
                    <a:pt x="232156" y="137160"/>
                  </a:lnTo>
                </a:path>
              </a:pathLst>
            </a:custGeom>
            <a:solidFill>
              <a:srgbClr val="000000"/>
            </a:solidFill>
          </p:spPr>
        </p:sp>
        <p:sp>
          <p:nvSpPr>
            <p:cNvPr id="106" name="Freeform 106"/>
            <p:cNvSpPr/>
            <p:nvPr/>
          </p:nvSpPr>
          <p:spPr>
            <a:xfrm>
              <a:off x="64516" y="194818"/>
              <a:ext cx="593725" cy="387096"/>
            </a:xfrm>
            <a:custGeom>
              <a:avLst/>
              <a:gdLst/>
              <a:ahLst/>
              <a:cxnLst/>
              <a:rect l="l" t="t" r="r" b="b"/>
              <a:pathLst>
                <a:path w="593725" h="387096">
                  <a:moveTo>
                    <a:pt x="509270" y="387096"/>
                  </a:moveTo>
                  <a:lnTo>
                    <a:pt x="456565" y="381635"/>
                  </a:lnTo>
                  <a:cubicBezTo>
                    <a:pt x="393827" y="369951"/>
                    <a:pt x="318389" y="340614"/>
                    <a:pt x="243967" y="299339"/>
                  </a:cubicBezTo>
                  <a:cubicBezTo>
                    <a:pt x="169545" y="258064"/>
                    <a:pt x="104775" y="209296"/>
                    <a:pt x="61722" y="162179"/>
                  </a:cubicBezTo>
                  <a:cubicBezTo>
                    <a:pt x="16256" y="112395"/>
                    <a:pt x="0" y="69342"/>
                    <a:pt x="15875" y="40640"/>
                  </a:cubicBezTo>
                  <a:cubicBezTo>
                    <a:pt x="36068" y="4445"/>
                    <a:pt x="101727" y="0"/>
                    <a:pt x="196088" y="28448"/>
                  </a:cubicBezTo>
                  <a:lnTo>
                    <a:pt x="204343" y="35687"/>
                  </a:lnTo>
                  <a:lnTo>
                    <a:pt x="195580" y="49276"/>
                  </a:lnTo>
                  <a:cubicBezTo>
                    <a:pt x="109474" y="23241"/>
                    <a:pt x="47879" y="24257"/>
                    <a:pt x="33401" y="50292"/>
                  </a:cubicBezTo>
                  <a:cubicBezTo>
                    <a:pt x="22352" y="70231"/>
                    <a:pt x="38481" y="106934"/>
                    <a:pt x="76454" y="148463"/>
                  </a:cubicBezTo>
                  <a:cubicBezTo>
                    <a:pt x="118110" y="193929"/>
                    <a:pt x="180975" y="241300"/>
                    <a:pt x="253619" y="281559"/>
                  </a:cubicBezTo>
                  <a:cubicBezTo>
                    <a:pt x="326263" y="321818"/>
                    <a:pt x="399542" y="350393"/>
                    <a:pt x="460248" y="361696"/>
                  </a:cubicBezTo>
                  <a:cubicBezTo>
                    <a:pt x="515620" y="372110"/>
                    <a:pt x="555371" y="366395"/>
                    <a:pt x="566420" y="346456"/>
                  </a:cubicBezTo>
                  <a:cubicBezTo>
                    <a:pt x="574294" y="332359"/>
                    <a:pt x="567436" y="312801"/>
                    <a:pt x="560197" y="298831"/>
                  </a:cubicBezTo>
                  <a:lnTo>
                    <a:pt x="559689" y="287782"/>
                  </a:lnTo>
                  <a:lnTo>
                    <a:pt x="575564" y="284734"/>
                  </a:lnTo>
                  <a:cubicBezTo>
                    <a:pt x="591693" y="316230"/>
                    <a:pt x="593725" y="338709"/>
                    <a:pt x="583946" y="356235"/>
                  </a:cubicBezTo>
                  <a:cubicBezTo>
                    <a:pt x="572643" y="376555"/>
                    <a:pt x="546735" y="386969"/>
                    <a:pt x="509143" y="386969"/>
                  </a:cubicBezTo>
                </a:path>
              </a:pathLst>
            </a:custGeom>
            <a:solidFill>
              <a:srgbClr val="000000"/>
            </a:solidFill>
          </p:spPr>
        </p:sp>
        <p:sp>
          <p:nvSpPr>
            <p:cNvPr id="107" name="Freeform 107"/>
            <p:cNvSpPr/>
            <p:nvPr/>
          </p:nvSpPr>
          <p:spPr>
            <a:xfrm>
              <a:off x="162814" y="195199"/>
              <a:ext cx="489712" cy="371348"/>
            </a:xfrm>
            <a:custGeom>
              <a:avLst/>
              <a:gdLst/>
              <a:ahLst/>
              <a:cxnLst/>
              <a:rect l="l" t="t" r="r" b="b"/>
              <a:pathLst>
                <a:path w="489712" h="371348">
                  <a:moveTo>
                    <a:pt x="70866" y="371348"/>
                  </a:moveTo>
                  <a:lnTo>
                    <a:pt x="62484" y="368427"/>
                  </a:lnTo>
                  <a:lnTo>
                    <a:pt x="62865" y="353060"/>
                  </a:lnTo>
                  <a:lnTo>
                    <a:pt x="236855" y="279527"/>
                  </a:lnTo>
                  <a:cubicBezTo>
                    <a:pt x="309245" y="238887"/>
                    <a:pt x="371983" y="191389"/>
                    <a:pt x="413385" y="145669"/>
                  </a:cubicBezTo>
                  <a:cubicBezTo>
                    <a:pt x="451231" y="103886"/>
                    <a:pt x="467233" y="67183"/>
                    <a:pt x="456057" y="47244"/>
                  </a:cubicBezTo>
                  <a:cubicBezTo>
                    <a:pt x="444881" y="27305"/>
                    <a:pt x="405257" y="21844"/>
                    <a:pt x="349885" y="32385"/>
                  </a:cubicBezTo>
                  <a:cubicBezTo>
                    <a:pt x="289306" y="43942"/>
                    <a:pt x="216027" y="72644"/>
                    <a:pt x="143637" y="113284"/>
                  </a:cubicBezTo>
                  <a:cubicBezTo>
                    <a:pt x="97028" y="139446"/>
                    <a:pt x="53213" y="169291"/>
                    <a:pt x="17145" y="199517"/>
                  </a:cubicBezTo>
                  <a:lnTo>
                    <a:pt x="6604" y="202565"/>
                  </a:lnTo>
                  <a:lnTo>
                    <a:pt x="0" y="187706"/>
                  </a:lnTo>
                  <a:cubicBezTo>
                    <a:pt x="41275" y="153162"/>
                    <a:pt x="86106" y="122555"/>
                    <a:pt x="133858" y="95758"/>
                  </a:cubicBezTo>
                  <a:cubicBezTo>
                    <a:pt x="208153" y="54102"/>
                    <a:pt x="283591" y="24511"/>
                    <a:pt x="346202" y="12573"/>
                  </a:cubicBezTo>
                  <a:cubicBezTo>
                    <a:pt x="412369" y="0"/>
                    <a:pt x="457708" y="8763"/>
                    <a:pt x="473710" y="37338"/>
                  </a:cubicBezTo>
                  <a:cubicBezTo>
                    <a:pt x="489712" y="65913"/>
                    <a:pt x="473710" y="109093"/>
                    <a:pt x="428371" y="159004"/>
                  </a:cubicBezTo>
                  <a:cubicBezTo>
                    <a:pt x="385572" y="206248"/>
                    <a:pt x="321056" y="255143"/>
                    <a:pt x="246761" y="296926"/>
                  </a:cubicBezTo>
                  <a:cubicBezTo>
                    <a:pt x="187706" y="330073"/>
                    <a:pt x="127889" y="355600"/>
                    <a:pt x="73660" y="370713"/>
                  </a:cubicBezTo>
                  <a:lnTo>
                    <a:pt x="71882" y="371094"/>
                  </a:lnTo>
                </a:path>
              </a:pathLst>
            </a:custGeom>
            <a:solidFill>
              <a:srgbClr val="000000"/>
            </a:solidFill>
          </p:spPr>
        </p:sp>
        <p:sp>
          <p:nvSpPr>
            <p:cNvPr id="108" name="Freeform 108"/>
            <p:cNvSpPr/>
            <p:nvPr/>
          </p:nvSpPr>
          <p:spPr>
            <a:xfrm>
              <a:off x="51308" y="405384"/>
              <a:ext cx="100838" cy="175641"/>
            </a:xfrm>
            <a:custGeom>
              <a:avLst/>
              <a:gdLst/>
              <a:ahLst/>
              <a:cxnLst/>
              <a:rect l="l" t="t" r="r" b="b"/>
              <a:pathLst>
                <a:path w="100838" h="175641">
                  <a:moveTo>
                    <a:pt x="84963" y="175641"/>
                  </a:moveTo>
                  <a:lnTo>
                    <a:pt x="84709" y="175641"/>
                  </a:lnTo>
                  <a:cubicBezTo>
                    <a:pt x="43053" y="173990"/>
                    <a:pt x="25654" y="158242"/>
                    <a:pt x="18415" y="145288"/>
                  </a:cubicBezTo>
                  <a:cubicBezTo>
                    <a:pt x="0" y="112522"/>
                    <a:pt x="22860" y="62357"/>
                    <a:pt x="82804" y="3810"/>
                  </a:cubicBezTo>
                  <a:lnTo>
                    <a:pt x="93091" y="0"/>
                  </a:lnTo>
                  <a:lnTo>
                    <a:pt x="100838" y="14351"/>
                  </a:lnTo>
                  <a:cubicBezTo>
                    <a:pt x="46355" y="67437"/>
                    <a:pt x="23114" y="112395"/>
                    <a:pt x="35941" y="135382"/>
                  </a:cubicBezTo>
                  <a:cubicBezTo>
                    <a:pt x="44577" y="150622"/>
                    <a:pt x="67564" y="154686"/>
                    <a:pt x="85344" y="155448"/>
                  </a:cubicBezTo>
                  <a:lnTo>
                    <a:pt x="95250" y="160401"/>
                  </a:lnTo>
                  <a:lnTo>
                    <a:pt x="90297" y="175641"/>
                  </a:lnTo>
                </a:path>
              </a:pathLst>
            </a:custGeom>
            <a:solidFill>
              <a:srgbClr val="000000"/>
            </a:solidFill>
          </p:spPr>
        </p:sp>
        <p:sp>
          <p:nvSpPr>
            <p:cNvPr id="109" name="Freeform 109"/>
            <p:cNvSpPr/>
            <p:nvPr/>
          </p:nvSpPr>
          <p:spPr>
            <a:xfrm>
              <a:off x="237490" y="204724"/>
              <a:ext cx="37846" cy="352806"/>
            </a:xfrm>
            <a:custGeom>
              <a:avLst/>
              <a:gdLst/>
              <a:ahLst/>
              <a:cxnLst/>
              <a:rect l="l" t="t" r="r" b="b"/>
              <a:pathLst>
                <a:path w="37846" h="352806">
                  <a:moveTo>
                    <a:pt x="25146" y="352806"/>
                  </a:moveTo>
                  <a:lnTo>
                    <a:pt x="16256" y="349504"/>
                  </a:lnTo>
                  <a:cubicBezTo>
                    <a:pt x="5588" y="296164"/>
                    <a:pt x="381" y="240665"/>
                    <a:pt x="254" y="184150"/>
                  </a:cubicBezTo>
                  <a:cubicBezTo>
                    <a:pt x="0" y="121666"/>
                    <a:pt x="5842" y="60960"/>
                    <a:pt x="17145" y="8890"/>
                  </a:cubicBezTo>
                  <a:lnTo>
                    <a:pt x="23622" y="0"/>
                  </a:lnTo>
                  <a:lnTo>
                    <a:pt x="37846" y="7747"/>
                  </a:lnTo>
                  <a:cubicBezTo>
                    <a:pt x="25654" y="63881"/>
                    <a:pt x="19939" y="123063"/>
                    <a:pt x="20193" y="184150"/>
                  </a:cubicBezTo>
                  <a:cubicBezTo>
                    <a:pt x="20320" y="239395"/>
                    <a:pt x="25400" y="293497"/>
                    <a:pt x="34798" y="340741"/>
                  </a:cubicBezTo>
                  <a:lnTo>
                    <a:pt x="32385" y="351536"/>
                  </a:lnTo>
                  <a:lnTo>
                    <a:pt x="25654" y="352806"/>
                  </a:lnTo>
                </a:path>
              </a:pathLst>
            </a:custGeom>
            <a:solidFill>
              <a:srgbClr val="000000"/>
            </a:solidFill>
          </p:spPr>
        </p:sp>
        <p:sp>
          <p:nvSpPr>
            <p:cNvPr id="110" name="Freeform 110"/>
            <p:cNvSpPr/>
            <p:nvPr/>
          </p:nvSpPr>
          <p:spPr>
            <a:xfrm>
              <a:off x="265938" y="63500"/>
              <a:ext cx="202819" cy="649986"/>
            </a:xfrm>
            <a:custGeom>
              <a:avLst/>
              <a:gdLst/>
              <a:ahLst/>
              <a:cxnLst/>
              <a:rect l="l" t="t" r="r" b="b"/>
              <a:pathLst>
                <a:path w="202819" h="649986">
                  <a:moveTo>
                    <a:pt x="88138" y="649986"/>
                  </a:moveTo>
                  <a:cubicBezTo>
                    <a:pt x="53213" y="649986"/>
                    <a:pt x="21844" y="610489"/>
                    <a:pt x="0" y="538861"/>
                  </a:cubicBezTo>
                  <a:lnTo>
                    <a:pt x="1397" y="527939"/>
                  </a:lnTo>
                  <a:lnTo>
                    <a:pt x="17653" y="527685"/>
                  </a:lnTo>
                  <a:cubicBezTo>
                    <a:pt x="37719" y="593725"/>
                    <a:pt x="63500" y="629920"/>
                    <a:pt x="88138" y="629920"/>
                  </a:cubicBezTo>
                  <a:lnTo>
                    <a:pt x="88265" y="629920"/>
                  </a:lnTo>
                  <a:cubicBezTo>
                    <a:pt x="110998" y="629793"/>
                    <a:pt x="135255" y="597789"/>
                    <a:pt x="152908" y="544322"/>
                  </a:cubicBezTo>
                  <a:cubicBezTo>
                    <a:pt x="172212" y="485775"/>
                    <a:pt x="182753" y="407797"/>
                    <a:pt x="182499" y="324739"/>
                  </a:cubicBezTo>
                  <a:cubicBezTo>
                    <a:pt x="182245" y="241681"/>
                    <a:pt x="171196" y="163830"/>
                    <a:pt x="151384" y="105410"/>
                  </a:cubicBezTo>
                  <a:cubicBezTo>
                    <a:pt x="133350" y="52070"/>
                    <a:pt x="108966" y="20320"/>
                    <a:pt x="86233" y="20320"/>
                  </a:cubicBezTo>
                  <a:lnTo>
                    <a:pt x="86106" y="20320"/>
                  </a:lnTo>
                  <a:cubicBezTo>
                    <a:pt x="69850" y="20320"/>
                    <a:pt x="52578" y="36703"/>
                    <a:pt x="37719" y="66167"/>
                  </a:cubicBezTo>
                  <a:lnTo>
                    <a:pt x="29210" y="73025"/>
                  </a:lnTo>
                  <a:lnTo>
                    <a:pt x="17272" y="61976"/>
                  </a:lnTo>
                  <a:cubicBezTo>
                    <a:pt x="43561" y="10033"/>
                    <a:pt x="68961" y="127"/>
                    <a:pt x="86106" y="0"/>
                  </a:cubicBezTo>
                  <a:lnTo>
                    <a:pt x="86233" y="0"/>
                  </a:lnTo>
                  <a:cubicBezTo>
                    <a:pt x="118999" y="0"/>
                    <a:pt x="148844" y="35052"/>
                    <a:pt x="170434" y="98806"/>
                  </a:cubicBezTo>
                  <a:cubicBezTo>
                    <a:pt x="190881" y="159258"/>
                    <a:pt x="202311" y="239395"/>
                    <a:pt x="202565" y="324612"/>
                  </a:cubicBezTo>
                  <a:cubicBezTo>
                    <a:pt x="202819" y="409829"/>
                    <a:pt x="192024" y="490093"/>
                    <a:pt x="171958" y="550545"/>
                  </a:cubicBezTo>
                  <a:cubicBezTo>
                    <a:pt x="150749" y="614553"/>
                    <a:pt x="121158" y="649859"/>
                    <a:pt x="88265" y="649986"/>
                  </a:cubicBezTo>
                  <a:close/>
                </a:path>
              </a:pathLst>
            </a:custGeom>
            <a:solidFill>
              <a:srgbClr val="000000"/>
            </a:solidFill>
          </p:spPr>
        </p:sp>
        <p:sp>
          <p:nvSpPr>
            <p:cNvPr id="111" name="Freeform 111"/>
            <p:cNvSpPr/>
            <p:nvPr/>
          </p:nvSpPr>
          <p:spPr>
            <a:xfrm>
              <a:off x="246761" y="139954"/>
              <a:ext cx="57658" cy="57658"/>
            </a:xfrm>
            <a:custGeom>
              <a:avLst/>
              <a:gdLst/>
              <a:ahLst/>
              <a:cxnLst/>
              <a:rect l="l" t="t" r="r" b="b"/>
              <a:pathLst>
                <a:path w="57658" h="57658">
                  <a:moveTo>
                    <a:pt x="28829" y="20066"/>
                  </a:moveTo>
                  <a:lnTo>
                    <a:pt x="20066" y="24003"/>
                  </a:lnTo>
                  <a:lnTo>
                    <a:pt x="24003" y="37592"/>
                  </a:lnTo>
                  <a:lnTo>
                    <a:pt x="37592" y="33655"/>
                  </a:lnTo>
                  <a:lnTo>
                    <a:pt x="33655" y="20066"/>
                  </a:lnTo>
                  <a:moveTo>
                    <a:pt x="28829" y="57658"/>
                  </a:moveTo>
                  <a:cubicBezTo>
                    <a:pt x="12954" y="57658"/>
                    <a:pt x="0" y="44704"/>
                    <a:pt x="0" y="28829"/>
                  </a:cubicBezTo>
                  <a:cubicBezTo>
                    <a:pt x="0" y="12954"/>
                    <a:pt x="12954" y="0"/>
                    <a:pt x="28829" y="0"/>
                  </a:cubicBezTo>
                  <a:cubicBezTo>
                    <a:pt x="44704" y="0"/>
                    <a:pt x="57658" y="12954"/>
                    <a:pt x="57658" y="28829"/>
                  </a:cubicBezTo>
                  <a:cubicBezTo>
                    <a:pt x="57658" y="44704"/>
                    <a:pt x="44704" y="57658"/>
                    <a:pt x="28829" y="57658"/>
                  </a:cubicBezTo>
                </a:path>
              </a:pathLst>
            </a:custGeom>
            <a:solidFill>
              <a:srgbClr val="000000"/>
            </a:solidFill>
          </p:spPr>
        </p:sp>
        <p:sp>
          <p:nvSpPr>
            <p:cNvPr id="112" name="Freeform 112"/>
            <p:cNvSpPr/>
            <p:nvPr/>
          </p:nvSpPr>
          <p:spPr>
            <a:xfrm>
              <a:off x="158877" y="535305"/>
              <a:ext cx="57658" cy="57658"/>
            </a:xfrm>
            <a:custGeom>
              <a:avLst/>
              <a:gdLst/>
              <a:ahLst/>
              <a:cxnLst/>
              <a:rect l="l" t="t" r="r" b="b"/>
              <a:pathLst>
                <a:path w="57658" h="57658">
                  <a:moveTo>
                    <a:pt x="28829" y="20066"/>
                  </a:moveTo>
                  <a:lnTo>
                    <a:pt x="20066" y="24003"/>
                  </a:lnTo>
                  <a:lnTo>
                    <a:pt x="24003" y="37592"/>
                  </a:lnTo>
                  <a:lnTo>
                    <a:pt x="37592" y="33655"/>
                  </a:lnTo>
                  <a:lnTo>
                    <a:pt x="33655" y="20066"/>
                  </a:lnTo>
                  <a:moveTo>
                    <a:pt x="28829" y="57658"/>
                  </a:moveTo>
                  <a:cubicBezTo>
                    <a:pt x="12954" y="57658"/>
                    <a:pt x="0" y="44704"/>
                    <a:pt x="0" y="28829"/>
                  </a:cubicBezTo>
                  <a:cubicBezTo>
                    <a:pt x="0" y="12954"/>
                    <a:pt x="12954" y="0"/>
                    <a:pt x="28829" y="0"/>
                  </a:cubicBezTo>
                  <a:cubicBezTo>
                    <a:pt x="44704" y="0"/>
                    <a:pt x="57658" y="12954"/>
                    <a:pt x="57658" y="28829"/>
                  </a:cubicBezTo>
                  <a:cubicBezTo>
                    <a:pt x="57658" y="44704"/>
                    <a:pt x="44704" y="57658"/>
                    <a:pt x="28829" y="57658"/>
                  </a:cubicBezTo>
                </a:path>
              </a:pathLst>
            </a:custGeom>
            <a:solidFill>
              <a:srgbClr val="000000"/>
            </a:solidFill>
          </p:spPr>
        </p:sp>
        <p:sp>
          <p:nvSpPr>
            <p:cNvPr id="113" name="Freeform 113"/>
            <p:cNvSpPr/>
            <p:nvPr/>
          </p:nvSpPr>
          <p:spPr>
            <a:xfrm>
              <a:off x="576961" y="424688"/>
              <a:ext cx="57658" cy="57658"/>
            </a:xfrm>
            <a:custGeom>
              <a:avLst/>
              <a:gdLst/>
              <a:ahLst/>
              <a:cxnLst/>
              <a:rect l="l" t="t" r="r" b="b"/>
              <a:pathLst>
                <a:path w="57658" h="57658">
                  <a:moveTo>
                    <a:pt x="28829" y="20066"/>
                  </a:moveTo>
                  <a:lnTo>
                    <a:pt x="20066" y="24003"/>
                  </a:lnTo>
                  <a:lnTo>
                    <a:pt x="24003" y="37592"/>
                  </a:lnTo>
                  <a:lnTo>
                    <a:pt x="37592" y="33655"/>
                  </a:lnTo>
                  <a:lnTo>
                    <a:pt x="33655" y="20066"/>
                  </a:lnTo>
                  <a:moveTo>
                    <a:pt x="28829" y="57658"/>
                  </a:moveTo>
                  <a:cubicBezTo>
                    <a:pt x="12954" y="57658"/>
                    <a:pt x="0" y="44704"/>
                    <a:pt x="0" y="28829"/>
                  </a:cubicBezTo>
                  <a:cubicBezTo>
                    <a:pt x="0" y="12954"/>
                    <a:pt x="12954" y="0"/>
                    <a:pt x="28829" y="0"/>
                  </a:cubicBezTo>
                  <a:cubicBezTo>
                    <a:pt x="44704" y="0"/>
                    <a:pt x="57658" y="12954"/>
                    <a:pt x="57658" y="28829"/>
                  </a:cubicBezTo>
                  <a:cubicBezTo>
                    <a:pt x="57658" y="44704"/>
                    <a:pt x="44704" y="57658"/>
                    <a:pt x="28829" y="57658"/>
                  </a:cubicBezTo>
                </a:path>
              </a:pathLst>
            </a:custGeom>
            <a:solidFill>
              <a:srgbClr val="000000"/>
            </a:solidFill>
          </p:spPr>
        </p:sp>
      </p:grpSp>
      <p:grpSp>
        <p:nvGrpSpPr>
          <p:cNvPr id="114" name="Group 114"/>
          <p:cNvGrpSpPr>
            <a:grpSpLocks noChangeAspect="1"/>
          </p:cNvGrpSpPr>
          <p:nvPr/>
        </p:nvGrpSpPr>
        <p:grpSpPr>
          <a:xfrm>
            <a:off x="3519893" y="7481380"/>
            <a:ext cx="1086656" cy="1221416"/>
            <a:chOff x="0" y="0"/>
            <a:chExt cx="751268" cy="844436"/>
          </a:xfrm>
        </p:grpSpPr>
        <p:sp>
          <p:nvSpPr>
            <p:cNvPr id="115" name="Freeform 115"/>
            <p:cNvSpPr/>
            <p:nvPr/>
          </p:nvSpPr>
          <p:spPr>
            <a:xfrm>
              <a:off x="435610" y="198374"/>
              <a:ext cx="214757" cy="286893"/>
            </a:xfrm>
            <a:custGeom>
              <a:avLst/>
              <a:gdLst/>
              <a:ahLst/>
              <a:cxnLst/>
              <a:rect l="l" t="t" r="r" b="b"/>
              <a:pathLst>
                <a:path w="214757" h="286893">
                  <a:moveTo>
                    <a:pt x="127508" y="286766"/>
                  </a:moveTo>
                  <a:lnTo>
                    <a:pt x="1778" y="286766"/>
                  </a:lnTo>
                  <a:lnTo>
                    <a:pt x="1778" y="266700"/>
                  </a:lnTo>
                  <a:lnTo>
                    <a:pt x="121666" y="266700"/>
                  </a:lnTo>
                  <a:lnTo>
                    <a:pt x="192659" y="143383"/>
                  </a:lnTo>
                  <a:lnTo>
                    <a:pt x="121666" y="20066"/>
                  </a:lnTo>
                  <a:lnTo>
                    <a:pt x="0" y="20066"/>
                  </a:lnTo>
                  <a:lnTo>
                    <a:pt x="0" y="0"/>
                  </a:lnTo>
                  <a:lnTo>
                    <a:pt x="127508" y="0"/>
                  </a:lnTo>
                  <a:cubicBezTo>
                    <a:pt x="131064" y="0"/>
                    <a:pt x="134366" y="1905"/>
                    <a:pt x="136271" y="5080"/>
                  </a:cubicBezTo>
                  <a:lnTo>
                    <a:pt x="212979" y="138430"/>
                  </a:lnTo>
                  <a:cubicBezTo>
                    <a:pt x="214757" y="141478"/>
                    <a:pt x="214757" y="145288"/>
                    <a:pt x="212979" y="148463"/>
                  </a:cubicBezTo>
                  <a:lnTo>
                    <a:pt x="136271" y="281813"/>
                  </a:lnTo>
                  <a:cubicBezTo>
                    <a:pt x="134493" y="284988"/>
                    <a:pt x="131191" y="286893"/>
                    <a:pt x="127508" y="286893"/>
                  </a:cubicBezTo>
                </a:path>
              </a:pathLst>
            </a:custGeom>
            <a:solidFill>
              <a:srgbClr val="000000"/>
            </a:solidFill>
          </p:spPr>
        </p:sp>
        <p:sp>
          <p:nvSpPr>
            <p:cNvPr id="116" name="Freeform 116"/>
            <p:cNvSpPr/>
            <p:nvPr/>
          </p:nvSpPr>
          <p:spPr>
            <a:xfrm>
              <a:off x="322326" y="215773"/>
              <a:ext cx="88773" cy="250063"/>
            </a:xfrm>
            <a:custGeom>
              <a:avLst/>
              <a:gdLst/>
              <a:ahLst/>
              <a:cxnLst/>
              <a:rect l="l" t="t" r="r" b="b"/>
              <a:pathLst>
                <a:path w="88773" h="250063">
                  <a:moveTo>
                    <a:pt x="70358" y="250063"/>
                  </a:moveTo>
                  <a:lnTo>
                    <a:pt x="1778" y="130937"/>
                  </a:lnTo>
                  <a:cubicBezTo>
                    <a:pt x="0" y="127889"/>
                    <a:pt x="0" y="123952"/>
                    <a:pt x="1778" y="120904"/>
                  </a:cubicBezTo>
                  <a:lnTo>
                    <a:pt x="71374" y="0"/>
                  </a:lnTo>
                  <a:lnTo>
                    <a:pt x="88773" y="10033"/>
                  </a:lnTo>
                  <a:lnTo>
                    <a:pt x="22098" y="125984"/>
                  </a:lnTo>
                  <a:lnTo>
                    <a:pt x="87757" y="240030"/>
                  </a:lnTo>
                  <a:close/>
                </a:path>
              </a:pathLst>
            </a:custGeom>
            <a:solidFill>
              <a:srgbClr val="000000"/>
            </a:solidFill>
          </p:spPr>
        </p:sp>
        <p:sp>
          <p:nvSpPr>
            <p:cNvPr id="117" name="Freeform 117"/>
            <p:cNvSpPr/>
            <p:nvPr/>
          </p:nvSpPr>
          <p:spPr>
            <a:xfrm>
              <a:off x="106553" y="487426"/>
              <a:ext cx="305816" cy="134874"/>
            </a:xfrm>
            <a:custGeom>
              <a:avLst/>
              <a:gdLst/>
              <a:ahLst/>
              <a:cxnLst/>
              <a:rect l="l" t="t" r="r" b="b"/>
              <a:pathLst>
                <a:path w="305816" h="134874">
                  <a:moveTo>
                    <a:pt x="228219" y="134747"/>
                  </a:moveTo>
                  <a:lnTo>
                    <a:pt x="74676" y="134747"/>
                  </a:lnTo>
                  <a:cubicBezTo>
                    <a:pt x="71120" y="134747"/>
                    <a:pt x="67691" y="132842"/>
                    <a:pt x="65913" y="129667"/>
                  </a:cubicBezTo>
                  <a:lnTo>
                    <a:pt x="0" y="15113"/>
                  </a:lnTo>
                  <a:lnTo>
                    <a:pt x="17399" y="5080"/>
                  </a:lnTo>
                  <a:lnTo>
                    <a:pt x="80518" y="114681"/>
                  </a:lnTo>
                  <a:lnTo>
                    <a:pt x="222377" y="114681"/>
                  </a:lnTo>
                  <a:lnTo>
                    <a:pt x="288417" y="0"/>
                  </a:lnTo>
                  <a:lnTo>
                    <a:pt x="305816" y="10033"/>
                  </a:lnTo>
                  <a:lnTo>
                    <a:pt x="236855" y="129794"/>
                  </a:lnTo>
                  <a:cubicBezTo>
                    <a:pt x="235077" y="132969"/>
                    <a:pt x="231775" y="134874"/>
                    <a:pt x="228092" y="134874"/>
                  </a:cubicBezTo>
                </a:path>
              </a:pathLst>
            </a:custGeom>
            <a:solidFill>
              <a:srgbClr val="000000"/>
            </a:solidFill>
          </p:spPr>
        </p:sp>
        <p:sp>
          <p:nvSpPr>
            <p:cNvPr id="118" name="Freeform 118"/>
            <p:cNvSpPr/>
            <p:nvPr/>
          </p:nvSpPr>
          <p:spPr>
            <a:xfrm>
              <a:off x="106426" y="335407"/>
              <a:ext cx="304038" cy="131318"/>
            </a:xfrm>
            <a:custGeom>
              <a:avLst/>
              <a:gdLst/>
              <a:ahLst/>
              <a:cxnLst/>
              <a:rect l="l" t="t" r="r" b="b"/>
              <a:pathLst>
                <a:path w="304038" h="131318">
                  <a:moveTo>
                    <a:pt x="286512" y="131318"/>
                  </a:moveTo>
                  <a:lnTo>
                    <a:pt x="222504" y="20066"/>
                  </a:lnTo>
                  <a:lnTo>
                    <a:pt x="80645" y="20066"/>
                  </a:lnTo>
                  <a:lnTo>
                    <a:pt x="17399" y="130048"/>
                  </a:lnTo>
                  <a:lnTo>
                    <a:pt x="0" y="120015"/>
                  </a:lnTo>
                  <a:lnTo>
                    <a:pt x="66167" y="5080"/>
                  </a:lnTo>
                  <a:cubicBezTo>
                    <a:pt x="67945" y="1905"/>
                    <a:pt x="71247" y="0"/>
                    <a:pt x="74930" y="0"/>
                  </a:cubicBezTo>
                  <a:lnTo>
                    <a:pt x="228346" y="0"/>
                  </a:lnTo>
                  <a:cubicBezTo>
                    <a:pt x="231902" y="0"/>
                    <a:pt x="235204" y="1905"/>
                    <a:pt x="237109" y="5080"/>
                  </a:cubicBezTo>
                  <a:lnTo>
                    <a:pt x="304038" y="121412"/>
                  </a:lnTo>
                  <a:close/>
                </a:path>
              </a:pathLst>
            </a:custGeom>
            <a:solidFill>
              <a:srgbClr val="000000"/>
            </a:solidFill>
          </p:spPr>
        </p:sp>
        <p:sp>
          <p:nvSpPr>
            <p:cNvPr id="119" name="Freeform 119"/>
            <p:cNvSpPr/>
            <p:nvPr/>
          </p:nvSpPr>
          <p:spPr>
            <a:xfrm>
              <a:off x="554863" y="106045"/>
              <a:ext cx="99060" cy="116459"/>
            </a:xfrm>
            <a:custGeom>
              <a:avLst/>
              <a:gdLst/>
              <a:ahLst/>
              <a:cxnLst/>
              <a:rect l="l" t="t" r="r" b="b"/>
              <a:pathLst>
                <a:path w="99060" h="116459">
                  <a:moveTo>
                    <a:pt x="15621" y="116459"/>
                  </a:moveTo>
                  <a:lnTo>
                    <a:pt x="0" y="103886"/>
                  </a:lnTo>
                  <a:lnTo>
                    <a:pt x="83439" y="0"/>
                  </a:lnTo>
                  <a:lnTo>
                    <a:pt x="99060" y="12573"/>
                  </a:lnTo>
                  <a:close/>
                </a:path>
              </a:pathLst>
            </a:custGeom>
            <a:solidFill>
              <a:srgbClr val="000000"/>
            </a:solidFill>
          </p:spPr>
        </p:sp>
        <p:sp>
          <p:nvSpPr>
            <p:cNvPr id="120" name="Freeform 120"/>
            <p:cNvSpPr/>
            <p:nvPr/>
          </p:nvSpPr>
          <p:spPr>
            <a:xfrm>
              <a:off x="118491" y="598678"/>
              <a:ext cx="76073" cy="130683"/>
            </a:xfrm>
            <a:custGeom>
              <a:avLst/>
              <a:gdLst/>
              <a:ahLst/>
              <a:cxnLst/>
              <a:rect l="l" t="t" r="r" b="b"/>
              <a:pathLst>
                <a:path w="76073" h="130683">
                  <a:moveTo>
                    <a:pt x="18161" y="130683"/>
                  </a:moveTo>
                  <a:lnTo>
                    <a:pt x="0" y="122047"/>
                  </a:lnTo>
                  <a:lnTo>
                    <a:pt x="57912" y="0"/>
                  </a:lnTo>
                  <a:lnTo>
                    <a:pt x="76073" y="8636"/>
                  </a:lnTo>
                  <a:close/>
                </a:path>
              </a:pathLst>
            </a:custGeom>
            <a:solidFill>
              <a:srgbClr val="000000"/>
            </a:solidFill>
          </p:spPr>
        </p:sp>
        <p:sp>
          <p:nvSpPr>
            <p:cNvPr id="121" name="Freeform 121"/>
            <p:cNvSpPr/>
            <p:nvPr/>
          </p:nvSpPr>
          <p:spPr>
            <a:xfrm>
              <a:off x="326263" y="606806"/>
              <a:ext cx="87249" cy="122428"/>
            </a:xfrm>
            <a:custGeom>
              <a:avLst/>
              <a:gdLst/>
              <a:ahLst/>
              <a:cxnLst/>
              <a:rect l="l" t="t" r="r" b="b"/>
              <a:pathLst>
                <a:path w="87249" h="122428">
                  <a:moveTo>
                    <a:pt x="70231" y="122428"/>
                  </a:moveTo>
                  <a:lnTo>
                    <a:pt x="0" y="10668"/>
                  </a:lnTo>
                  <a:lnTo>
                    <a:pt x="17018" y="0"/>
                  </a:lnTo>
                  <a:lnTo>
                    <a:pt x="87249" y="111760"/>
                  </a:lnTo>
                  <a:close/>
                </a:path>
              </a:pathLst>
            </a:custGeom>
            <a:solidFill>
              <a:srgbClr val="000000"/>
            </a:solidFill>
          </p:spPr>
        </p:sp>
        <p:sp>
          <p:nvSpPr>
            <p:cNvPr id="122" name="Freeform 122"/>
            <p:cNvSpPr/>
            <p:nvPr/>
          </p:nvSpPr>
          <p:spPr>
            <a:xfrm>
              <a:off x="375920" y="173228"/>
              <a:ext cx="72390" cy="72390"/>
            </a:xfrm>
            <a:custGeom>
              <a:avLst/>
              <a:gdLst/>
              <a:ahLst/>
              <a:cxnLst/>
              <a:rect l="l" t="t" r="r" b="b"/>
              <a:pathLst>
                <a:path w="72390" h="72390">
                  <a:moveTo>
                    <a:pt x="36195" y="20574"/>
                  </a:moveTo>
                  <a:lnTo>
                    <a:pt x="20701" y="27559"/>
                  </a:lnTo>
                  <a:cubicBezTo>
                    <a:pt x="20701" y="44704"/>
                    <a:pt x="27686" y="51689"/>
                    <a:pt x="36195" y="51689"/>
                  </a:cubicBezTo>
                  <a:lnTo>
                    <a:pt x="51689" y="44704"/>
                  </a:lnTo>
                  <a:cubicBezTo>
                    <a:pt x="51689" y="27559"/>
                    <a:pt x="44704" y="20574"/>
                    <a:pt x="36195" y="20574"/>
                  </a:cubicBezTo>
                  <a:moveTo>
                    <a:pt x="36195" y="72390"/>
                  </a:moveTo>
                  <a:cubicBezTo>
                    <a:pt x="16256" y="72390"/>
                    <a:pt x="0" y="56134"/>
                    <a:pt x="0" y="36195"/>
                  </a:cubicBezTo>
                  <a:cubicBezTo>
                    <a:pt x="0" y="16256"/>
                    <a:pt x="16256" y="0"/>
                    <a:pt x="36195" y="0"/>
                  </a:cubicBezTo>
                  <a:cubicBezTo>
                    <a:pt x="56134" y="0"/>
                    <a:pt x="72390" y="16256"/>
                    <a:pt x="72390" y="36195"/>
                  </a:cubicBezTo>
                  <a:cubicBezTo>
                    <a:pt x="72390" y="56134"/>
                    <a:pt x="56134" y="72390"/>
                    <a:pt x="36195" y="72390"/>
                  </a:cubicBezTo>
                </a:path>
              </a:pathLst>
            </a:custGeom>
            <a:solidFill>
              <a:srgbClr val="000000"/>
            </a:solidFill>
          </p:spPr>
        </p:sp>
        <p:sp>
          <p:nvSpPr>
            <p:cNvPr id="123" name="Freeform 123"/>
            <p:cNvSpPr/>
            <p:nvPr/>
          </p:nvSpPr>
          <p:spPr>
            <a:xfrm>
              <a:off x="63500" y="441706"/>
              <a:ext cx="72390" cy="72517"/>
            </a:xfrm>
            <a:custGeom>
              <a:avLst/>
              <a:gdLst/>
              <a:ahLst/>
              <a:cxnLst/>
              <a:rect l="l" t="t" r="r" b="b"/>
              <a:pathLst>
                <a:path w="72390" h="72517">
                  <a:moveTo>
                    <a:pt x="36195" y="20701"/>
                  </a:moveTo>
                  <a:lnTo>
                    <a:pt x="20701" y="27686"/>
                  </a:lnTo>
                  <a:cubicBezTo>
                    <a:pt x="20701" y="44831"/>
                    <a:pt x="27686" y="51816"/>
                    <a:pt x="36195" y="51816"/>
                  </a:cubicBezTo>
                  <a:lnTo>
                    <a:pt x="51689" y="44831"/>
                  </a:lnTo>
                  <a:cubicBezTo>
                    <a:pt x="51689" y="27686"/>
                    <a:pt x="44704" y="20701"/>
                    <a:pt x="36195" y="20701"/>
                  </a:cubicBezTo>
                  <a:moveTo>
                    <a:pt x="36195" y="72517"/>
                  </a:moveTo>
                  <a:cubicBezTo>
                    <a:pt x="16256" y="72517"/>
                    <a:pt x="0" y="56261"/>
                    <a:pt x="0" y="36195"/>
                  </a:cubicBezTo>
                  <a:cubicBezTo>
                    <a:pt x="0" y="16129"/>
                    <a:pt x="16256" y="0"/>
                    <a:pt x="36195" y="0"/>
                  </a:cubicBezTo>
                  <a:cubicBezTo>
                    <a:pt x="56134" y="0"/>
                    <a:pt x="72390" y="16256"/>
                    <a:pt x="72390" y="36195"/>
                  </a:cubicBezTo>
                  <a:cubicBezTo>
                    <a:pt x="72390" y="56134"/>
                    <a:pt x="56134" y="72390"/>
                    <a:pt x="36195" y="72390"/>
                  </a:cubicBezTo>
                </a:path>
              </a:pathLst>
            </a:custGeom>
            <a:solidFill>
              <a:srgbClr val="000000"/>
            </a:solidFill>
          </p:spPr>
        </p:sp>
        <p:sp>
          <p:nvSpPr>
            <p:cNvPr id="124" name="Freeform 124"/>
            <p:cNvSpPr/>
            <p:nvPr/>
          </p:nvSpPr>
          <p:spPr>
            <a:xfrm>
              <a:off x="83693" y="703072"/>
              <a:ext cx="72390" cy="72390"/>
            </a:xfrm>
            <a:custGeom>
              <a:avLst/>
              <a:gdLst/>
              <a:ahLst/>
              <a:cxnLst/>
              <a:rect l="l" t="t" r="r" b="b"/>
              <a:pathLst>
                <a:path w="72390" h="72390">
                  <a:moveTo>
                    <a:pt x="36195" y="20574"/>
                  </a:moveTo>
                  <a:lnTo>
                    <a:pt x="20701" y="27559"/>
                  </a:lnTo>
                  <a:cubicBezTo>
                    <a:pt x="20701" y="44704"/>
                    <a:pt x="27686" y="51689"/>
                    <a:pt x="36195" y="51689"/>
                  </a:cubicBezTo>
                  <a:lnTo>
                    <a:pt x="51689" y="44704"/>
                  </a:lnTo>
                  <a:cubicBezTo>
                    <a:pt x="51689" y="27559"/>
                    <a:pt x="44704" y="20574"/>
                    <a:pt x="36195" y="20574"/>
                  </a:cubicBezTo>
                  <a:moveTo>
                    <a:pt x="36195" y="72390"/>
                  </a:moveTo>
                  <a:cubicBezTo>
                    <a:pt x="16256" y="72390"/>
                    <a:pt x="0" y="56134"/>
                    <a:pt x="0" y="36195"/>
                  </a:cubicBezTo>
                  <a:cubicBezTo>
                    <a:pt x="0" y="16256"/>
                    <a:pt x="16256" y="0"/>
                    <a:pt x="36195" y="0"/>
                  </a:cubicBezTo>
                  <a:cubicBezTo>
                    <a:pt x="56134" y="0"/>
                    <a:pt x="72390" y="16256"/>
                    <a:pt x="72390" y="36195"/>
                  </a:cubicBezTo>
                  <a:cubicBezTo>
                    <a:pt x="72390" y="56134"/>
                    <a:pt x="56134" y="72390"/>
                    <a:pt x="36195" y="72390"/>
                  </a:cubicBezTo>
                </a:path>
              </a:pathLst>
            </a:custGeom>
            <a:solidFill>
              <a:srgbClr val="000000"/>
            </a:solidFill>
          </p:spPr>
        </p:sp>
        <p:sp>
          <p:nvSpPr>
            <p:cNvPr id="125" name="Freeform 125"/>
            <p:cNvSpPr/>
            <p:nvPr/>
          </p:nvSpPr>
          <p:spPr>
            <a:xfrm>
              <a:off x="379603" y="708533"/>
              <a:ext cx="72390" cy="72390"/>
            </a:xfrm>
            <a:custGeom>
              <a:avLst/>
              <a:gdLst/>
              <a:ahLst/>
              <a:cxnLst/>
              <a:rect l="l" t="t" r="r" b="b"/>
              <a:pathLst>
                <a:path w="72390" h="72390">
                  <a:moveTo>
                    <a:pt x="36195" y="20574"/>
                  </a:moveTo>
                  <a:lnTo>
                    <a:pt x="20701" y="27559"/>
                  </a:lnTo>
                  <a:cubicBezTo>
                    <a:pt x="20701" y="44704"/>
                    <a:pt x="27686" y="51689"/>
                    <a:pt x="36195" y="51689"/>
                  </a:cubicBezTo>
                  <a:lnTo>
                    <a:pt x="51689" y="44704"/>
                  </a:lnTo>
                  <a:cubicBezTo>
                    <a:pt x="51689" y="27559"/>
                    <a:pt x="44704" y="20574"/>
                    <a:pt x="36195" y="20574"/>
                  </a:cubicBezTo>
                  <a:moveTo>
                    <a:pt x="36195" y="72390"/>
                  </a:moveTo>
                  <a:cubicBezTo>
                    <a:pt x="16256" y="72390"/>
                    <a:pt x="0" y="56134"/>
                    <a:pt x="0" y="36195"/>
                  </a:cubicBezTo>
                  <a:cubicBezTo>
                    <a:pt x="0" y="16256"/>
                    <a:pt x="16256" y="0"/>
                    <a:pt x="36195" y="0"/>
                  </a:cubicBezTo>
                  <a:cubicBezTo>
                    <a:pt x="56134" y="0"/>
                    <a:pt x="72390" y="16256"/>
                    <a:pt x="72390" y="36195"/>
                  </a:cubicBezTo>
                  <a:cubicBezTo>
                    <a:pt x="72390" y="56134"/>
                    <a:pt x="56134" y="72390"/>
                    <a:pt x="36195" y="72390"/>
                  </a:cubicBezTo>
                </a:path>
              </a:pathLst>
            </a:custGeom>
            <a:solidFill>
              <a:srgbClr val="000000"/>
            </a:solidFill>
          </p:spPr>
        </p:sp>
        <p:sp>
          <p:nvSpPr>
            <p:cNvPr id="126" name="Freeform 126"/>
            <p:cNvSpPr/>
            <p:nvPr/>
          </p:nvSpPr>
          <p:spPr>
            <a:xfrm>
              <a:off x="379603" y="443611"/>
              <a:ext cx="72390" cy="72390"/>
            </a:xfrm>
            <a:custGeom>
              <a:avLst/>
              <a:gdLst/>
              <a:ahLst/>
              <a:cxnLst/>
              <a:rect l="l" t="t" r="r" b="b"/>
              <a:pathLst>
                <a:path w="72390" h="72390">
                  <a:moveTo>
                    <a:pt x="36195" y="20574"/>
                  </a:moveTo>
                  <a:lnTo>
                    <a:pt x="20701" y="27559"/>
                  </a:lnTo>
                  <a:cubicBezTo>
                    <a:pt x="20701" y="44704"/>
                    <a:pt x="27686" y="51689"/>
                    <a:pt x="36195" y="51689"/>
                  </a:cubicBezTo>
                  <a:lnTo>
                    <a:pt x="51689" y="44704"/>
                  </a:lnTo>
                  <a:cubicBezTo>
                    <a:pt x="51689" y="27559"/>
                    <a:pt x="44704" y="20574"/>
                    <a:pt x="36195" y="20574"/>
                  </a:cubicBezTo>
                  <a:moveTo>
                    <a:pt x="36195" y="72390"/>
                  </a:moveTo>
                  <a:cubicBezTo>
                    <a:pt x="16256" y="72390"/>
                    <a:pt x="0" y="56134"/>
                    <a:pt x="0" y="36195"/>
                  </a:cubicBezTo>
                  <a:cubicBezTo>
                    <a:pt x="0" y="16256"/>
                    <a:pt x="16256" y="0"/>
                    <a:pt x="36195" y="0"/>
                  </a:cubicBezTo>
                  <a:cubicBezTo>
                    <a:pt x="56134" y="0"/>
                    <a:pt x="72390" y="16256"/>
                    <a:pt x="72390" y="36195"/>
                  </a:cubicBezTo>
                  <a:cubicBezTo>
                    <a:pt x="72390" y="56134"/>
                    <a:pt x="56134" y="72390"/>
                    <a:pt x="36195" y="72390"/>
                  </a:cubicBezTo>
                </a:path>
              </a:pathLst>
            </a:custGeom>
            <a:solidFill>
              <a:srgbClr val="000000"/>
            </a:solidFill>
          </p:spPr>
        </p:sp>
        <p:sp>
          <p:nvSpPr>
            <p:cNvPr id="127" name="Freeform 127"/>
            <p:cNvSpPr/>
            <p:nvPr/>
          </p:nvSpPr>
          <p:spPr>
            <a:xfrm>
              <a:off x="615315" y="63500"/>
              <a:ext cx="72390" cy="72517"/>
            </a:xfrm>
            <a:custGeom>
              <a:avLst/>
              <a:gdLst/>
              <a:ahLst/>
              <a:cxnLst/>
              <a:rect l="l" t="t" r="r" b="b"/>
              <a:pathLst>
                <a:path w="72390" h="72517">
                  <a:moveTo>
                    <a:pt x="36195" y="20701"/>
                  </a:moveTo>
                  <a:lnTo>
                    <a:pt x="20701" y="27686"/>
                  </a:lnTo>
                  <a:cubicBezTo>
                    <a:pt x="20701" y="44831"/>
                    <a:pt x="27686" y="51816"/>
                    <a:pt x="36195" y="51816"/>
                  </a:cubicBezTo>
                  <a:lnTo>
                    <a:pt x="51689" y="44831"/>
                  </a:lnTo>
                  <a:cubicBezTo>
                    <a:pt x="51689" y="27686"/>
                    <a:pt x="44704" y="20701"/>
                    <a:pt x="36195" y="20701"/>
                  </a:cubicBezTo>
                  <a:moveTo>
                    <a:pt x="36195" y="72517"/>
                  </a:moveTo>
                  <a:cubicBezTo>
                    <a:pt x="16256" y="72517"/>
                    <a:pt x="0" y="56261"/>
                    <a:pt x="0" y="36322"/>
                  </a:cubicBezTo>
                  <a:cubicBezTo>
                    <a:pt x="0" y="16383"/>
                    <a:pt x="16256" y="0"/>
                    <a:pt x="36195" y="0"/>
                  </a:cubicBezTo>
                  <a:cubicBezTo>
                    <a:pt x="56134" y="0"/>
                    <a:pt x="72390" y="16256"/>
                    <a:pt x="72390" y="36195"/>
                  </a:cubicBezTo>
                  <a:cubicBezTo>
                    <a:pt x="72390" y="56134"/>
                    <a:pt x="56134" y="72390"/>
                    <a:pt x="36195" y="72390"/>
                  </a:cubicBezTo>
                </a:path>
              </a:pathLst>
            </a:custGeom>
            <a:solidFill>
              <a:srgbClr val="000000"/>
            </a:solidFill>
          </p:spPr>
        </p:sp>
        <p:sp>
          <p:nvSpPr>
            <p:cNvPr id="128" name="Freeform 128"/>
            <p:cNvSpPr/>
            <p:nvPr/>
          </p:nvSpPr>
          <p:spPr>
            <a:xfrm>
              <a:off x="403352" y="526288"/>
              <a:ext cx="20828" cy="109347"/>
            </a:xfrm>
            <a:custGeom>
              <a:avLst/>
              <a:gdLst/>
              <a:ahLst/>
              <a:cxnLst/>
              <a:rect l="l" t="t" r="r" b="b"/>
              <a:pathLst>
                <a:path w="20828" h="109347">
                  <a:moveTo>
                    <a:pt x="10414" y="109347"/>
                  </a:moveTo>
                  <a:lnTo>
                    <a:pt x="0" y="104775"/>
                  </a:lnTo>
                  <a:lnTo>
                    <a:pt x="0" y="10414"/>
                  </a:lnTo>
                  <a:cubicBezTo>
                    <a:pt x="0" y="4699"/>
                    <a:pt x="4699" y="0"/>
                    <a:pt x="10414" y="0"/>
                  </a:cubicBezTo>
                  <a:lnTo>
                    <a:pt x="20828" y="4699"/>
                  </a:lnTo>
                  <a:lnTo>
                    <a:pt x="20828" y="98933"/>
                  </a:lnTo>
                  <a:cubicBezTo>
                    <a:pt x="20828" y="104648"/>
                    <a:pt x="16129" y="109347"/>
                    <a:pt x="10414" y="109347"/>
                  </a:cubicBezTo>
                </a:path>
              </a:pathLst>
            </a:custGeom>
            <a:solidFill>
              <a:srgbClr val="000000"/>
            </a:solidFill>
          </p:spPr>
        </p:sp>
        <p:sp>
          <p:nvSpPr>
            <p:cNvPr id="129" name="Freeform 129"/>
            <p:cNvSpPr/>
            <p:nvPr/>
          </p:nvSpPr>
          <p:spPr>
            <a:xfrm>
              <a:off x="464820" y="526288"/>
              <a:ext cx="20828" cy="109347"/>
            </a:xfrm>
            <a:custGeom>
              <a:avLst/>
              <a:gdLst/>
              <a:ahLst/>
              <a:cxnLst/>
              <a:rect l="l" t="t" r="r" b="b"/>
              <a:pathLst>
                <a:path w="20828" h="109347">
                  <a:moveTo>
                    <a:pt x="10414" y="109347"/>
                  </a:moveTo>
                  <a:lnTo>
                    <a:pt x="0" y="104775"/>
                  </a:lnTo>
                  <a:lnTo>
                    <a:pt x="0" y="10414"/>
                  </a:lnTo>
                  <a:cubicBezTo>
                    <a:pt x="0" y="4699"/>
                    <a:pt x="4699" y="0"/>
                    <a:pt x="10414" y="0"/>
                  </a:cubicBezTo>
                  <a:lnTo>
                    <a:pt x="20828" y="4699"/>
                  </a:lnTo>
                  <a:lnTo>
                    <a:pt x="20828" y="98933"/>
                  </a:lnTo>
                  <a:cubicBezTo>
                    <a:pt x="20828" y="104648"/>
                    <a:pt x="16129" y="109347"/>
                    <a:pt x="10414" y="109347"/>
                  </a:cubicBezTo>
                </a:path>
              </a:pathLst>
            </a:custGeom>
            <a:solidFill>
              <a:srgbClr val="000000"/>
            </a:solidFill>
          </p:spPr>
        </p:sp>
        <p:sp>
          <p:nvSpPr>
            <p:cNvPr id="130" name="Freeform 130"/>
            <p:cNvSpPr/>
            <p:nvPr/>
          </p:nvSpPr>
          <p:spPr>
            <a:xfrm>
              <a:off x="402209" y="526923"/>
              <a:ext cx="83312" cy="105537"/>
            </a:xfrm>
            <a:custGeom>
              <a:avLst/>
              <a:gdLst/>
              <a:ahLst/>
              <a:cxnLst/>
              <a:rect l="l" t="t" r="r" b="b"/>
              <a:pathLst>
                <a:path w="83312" h="105537">
                  <a:moveTo>
                    <a:pt x="71501" y="105410"/>
                  </a:moveTo>
                  <a:lnTo>
                    <a:pt x="65024" y="103886"/>
                  </a:lnTo>
                  <a:lnTo>
                    <a:pt x="3302" y="16637"/>
                  </a:lnTo>
                  <a:cubicBezTo>
                    <a:pt x="0" y="11938"/>
                    <a:pt x="1143" y="5461"/>
                    <a:pt x="5715" y="2159"/>
                  </a:cubicBezTo>
                  <a:lnTo>
                    <a:pt x="16891" y="0"/>
                  </a:lnTo>
                  <a:lnTo>
                    <a:pt x="80010" y="89154"/>
                  </a:lnTo>
                  <a:cubicBezTo>
                    <a:pt x="83312" y="93853"/>
                    <a:pt x="82169" y="100330"/>
                    <a:pt x="77597" y="103632"/>
                  </a:cubicBezTo>
                  <a:lnTo>
                    <a:pt x="73660" y="105537"/>
                  </a:lnTo>
                </a:path>
              </a:pathLst>
            </a:custGeom>
            <a:solidFill>
              <a:srgbClr val="000000"/>
            </a:solidFill>
          </p:spPr>
        </p:sp>
        <p:sp>
          <p:nvSpPr>
            <p:cNvPr id="131" name="Freeform 131"/>
            <p:cNvSpPr/>
            <p:nvPr/>
          </p:nvSpPr>
          <p:spPr>
            <a:xfrm>
              <a:off x="506476" y="525272"/>
              <a:ext cx="20828" cy="109347"/>
            </a:xfrm>
            <a:custGeom>
              <a:avLst/>
              <a:gdLst/>
              <a:ahLst/>
              <a:cxnLst/>
              <a:rect l="l" t="t" r="r" b="b"/>
              <a:pathLst>
                <a:path w="20828" h="109347">
                  <a:moveTo>
                    <a:pt x="10414" y="109347"/>
                  </a:moveTo>
                  <a:lnTo>
                    <a:pt x="0" y="104775"/>
                  </a:lnTo>
                  <a:lnTo>
                    <a:pt x="0" y="10414"/>
                  </a:lnTo>
                  <a:cubicBezTo>
                    <a:pt x="0" y="4699"/>
                    <a:pt x="4699" y="0"/>
                    <a:pt x="10414" y="0"/>
                  </a:cubicBezTo>
                  <a:lnTo>
                    <a:pt x="20828" y="4572"/>
                  </a:lnTo>
                  <a:lnTo>
                    <a:pt x="20828" y="98806"/>
                  </a:lnTo>
                  <a:cubicBezTo>
                    <a:pt x="20828" y="104521"/>
                    <a:pt x="16129" y="109220"/>
                    <a:pt x="10414" y="109220"/>
                  </a:cubicBezTo>
                </a:path>
              </a:pathLst>
            </a:custGeom>
            <a:solidFill>
              <a:srgbClr val="000000"/>
            </a:solidFill>
          </p:spPr>
        </p:sp>
        <p:sp>
          <p:nvSpPr>
            <p:cNvPr id="132" name="Freeform 132"/>
            <p:cNvSpPr/>
            <p:nvPr/>
          </p:nvSpPr>
          <p:spPr>
            <a:xfrm>
              <a:off x="567944" y="525272"/>
              <a:ext cx="20828" cy="109347"/>
            </a:xfrm>
            <a:custGeom>
              <a:avLst/>
              <a:gdLst/>
              <a:ahLst/>
              <a:cxnLst/>
              <a:rect l="l" t="t" r="r" b="b"/>
              <a:pathLst>
                <a:path w="20828" h="109347">
                  <a:moveTo>
                    <a:pt x="10414" y="109347"/>
                  </a:moveTo>
                  <a:lnTo>
                    <a:pt x="0" y="104775"/>
                  </a:lnTo>
                  <a:lnTo>
                    <a:pt x="0" y="10414"/>
                  </a:lnTo>
                  <a:cubicBezTo>
                    <a:pt x="0" y="4699"/>
                    <a:pt x="4699" y="0"/>
                    <a:pt x="10414" y="0"/>
                  </a:cubicBezTo>
                  <a:lnTo>
                    <a:pt x="20828" y="4572"/>
                  </a:lnTo>
                  <a:lnTo>
                    <a:pt x="20828" y="98806"/>
                  </a:lnTo>
                  <a:cubicBezTo>
                    <a:pt x="20828" y="104521"/>
                    <a:pt x="16129" y="109220"/>
                    <a:pt x="10414" y="109220"/>
                  </a:cubicBezTo>
                </a:path>
              </a:pathLst>
            </a:custGeom>
            <a:solidFill>
              <a:srgbClr val="000000"/>
            </a:solidFill>
          </p:spPr>
        </p:sp>
        <p:sp>
          <p:nvSpPr>
            <p:cNvPr id="133" name="Freeform 133"/>
            <p:cNvSpPr/>
            <p:nvPr/>
          </p:nvSpPr>
          <p:spPr>
            <a:xfrm>
              <a:off x="514223" y="567436"/>
              <a:ext cx="60198" cy="20066"/>
            </a:xfrm>
            <a:custGeom>
              <a:avLst/>
              <a:gdLst/>
              <a:ahLst/>
              <a:cxnLst/>
              <a:rect l="l" t="t" r="r" b="b"/>
              <a:pathLst>
                <a:path w="60198" h="20066">
                  <a:moveTo>
                    <a:pt x="50165" y="20066"/>
                  </a:moveTo>
                  <a:lnTo>
                    <a:pt x="10033" y="20066"/>
                  </a:lnTo>
                  <a:cubicBezTo>
                    <a:pt x="4445" y="20066"/>
                    <a:pt x="0" y="15621"/>
                    <a:pt x="0" y="10033"/>
                  </a:cubicBezTo>
                  <a:lnTo>
                    <a:pt x="4445" y="0"/>
                  </a:lnTo>
                  <a:lnTo>
                    <a:pt x="50165" y="0"/>
                  </a:lnTo>
                  <a:cubicBezTo>
                    <a:pt x="55753" y="0"/>
                    <a:pt x="60198" y="4445"/>
                    <a:pt x="60198" y="10033"/>
                  </a:cubicBezTo>
                  <a:lnTo>
                    <a:pt x="55753" y="20066"/>
                  </a:lnTo>
                </a:path>
              </a:pathLst>
            </a:custGeom>
            <a:solidFill>
              <a:srgbClr val="000000"/>
            </a:solidFill>
          </p:spPr>
        </p:sp>
        <p:sp>
          <p:nvSpPr>
            <p:cNvPr id="134" name="Freeform 134"/>
            <p:cNvSpPr/>
            <p:nvPr/>
          </p:nvSpPr>
          <p:spPr>
            <a:xfrm>
              <a:off x="602742" y="598805"/>
              <a:ext cx="56134" cy="70231"/>
            </a:xfrm>
            <a:custGeom>
              <a:avLst/>
              <a:gdLst/>
              <a:ahLst/>
              <a:cxnLst/>
              <a:rect l="l" t="t" r="r" b="b"/>
              <a:pathLst>
                <a:path w="56134" h="70231">
                  <a:moveTo>
                    <a:pt x="9398" y="70231"/>
                  </a:moveTo>
                  <a:lnTo>
                    <a:pt x="1270" y="67437"/>
                  </a:lnTo>
                  <a:lnTo>
                    <a:pt x="0" y="54483"/>
                  </a:lnTo>
                  <a:cubicBezTo>
                    <a:pt x="12065" y="45974"/>
                    <a:pt x="25019" y="34544"/>
                    <a:pt x="27432" y="27940"/>
                  </a:cubicBezTo>
                  <a:lnTo>
                    <a:pt x="26416" y="23876"/>
                  </a:lnTo>
                  <a:lnTo>
                    <a:pt x="21971" y="21590"/>
                  </a:lnTo>
                  <a:lnTo>
                    <a:pt x="9144" y="29845"/>
                  </a:lnTo>
                  <a:lnTo>
                    <a:pt x="127" y="16383"/>
                  </a:lnTo>
                  <a:cubicBezTo>
                    <a:pt x="13970" y="0"/>
                    <a:pt x="26289" y="762"/>
                    <a:pt x="34417" y="5461"/>
                  </a:cubicBezTo>
                  <a:cubicBezTo>
                    <a:pt x="44958" y="11684"/>
                    <a:pt x="50165" y="24638"/>
                    <a:pt x="46355" y="35052"/>
                  </a:cubicBezTo>
                  <a:lnTo>
                    <a:pt x="41021" y="44831"/>
                  </a:lnTo>
                  <a:lnTo>
                    <a:pt x="45974" y="49276"/>
                  </a:lnTo>
                  <a:lnTo>
                    <a:pt x="56134" y="53594"/>
                  </a:lnTo>
                  <a:lnTo>
                    <a:pt x="51943" y="69342"/>
                  </a:lnTo>
                  <a:lnTo>
                    <a:pt x="9779" y="70231"/>
                  </a:lnTo>
                  <a:cubicBezTo>
                    <a:pt x="9652" y="70231"/>
                    <a:pt x="9652" y="70231"/>
                    <a:pt x="9525" y="70231"/>
                  </a:cubicBezTo>
                </a:path>
              </a:pathLst>
            </a:custGeom>
            <a:solidFill>
              <a:srgbClr val="000000"/>
            </a:solidFill>
          </p:spPr>
        </p:sp>
      </p:grpSp>
      <p:sp>
        <p:nvSpPr>
          <p:cNvPr id="135" name="Freeform 135"/>
          <p:cNvSpPr/>
          <p:nvPr/>
        </p:nvSpPr>
        <p:spPr>
          <a:xfrm>
            <a:off x="3527278" y="5913292"/>
            <a:ext cx="1116580" cy="1119226"/>
          </a:xfrm>
          <a:custGeom>
            <a:avLst/>
            <a:gdLst/>
            <a:ahLst/>
            <a:cxnLst/>
            <a:rect l="l" t="t" r="r" b="b"/>
            <a:pathLst>
              <a:path w="1116580" h="1119226">
                <a:moveTo>
                  <a:pt x="0" y="0"/>
                </a:moveTo>
                <a:lnTo>
                  <a:pt x="1116580" y="0"/>
                </a:lnTo>
                <a:lnTo>
                  <a:pt x="1116580" y="1119225"/>
                </a:lnTo>
                <a:lnTo>
                  <a:pt x="0" y="1119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6" name="Group 136"/>
          <p:cNvGrpSpPr>
            <a:grpSpLocks noChangeAspect="1"/>
          </p:cNvGrpSpPr>
          <p:nvPr/>
        </p:nvGrpSpPr>
        <p:grpSpPr>
          <a:xfrm>
            <a:off x="5160413" y="964657"/>
            <a:ext cx="1007391" cy="1203175"/>
            <a:chOff x="0" y="0"/>
            <a:chExt cx="696468" cy="831825"/>
          </a:xfrm>
        </p:grpSpPr>
        <p:sp>
          <p:nvSpPr>
            <p:cNvPr id="137" name="Freeform 137"/>
            <p:cNvSpPr/>
            <p:nvPr/>
          </p:nvSpPr>
          <p:spPr>
            <a:xfrm>
              <a:off x="237871" y="362585"/>
              <a:ext cx="222123" cy="126111"/>
            </a:xfrm>
            <a:custGeom>
              <a:avLst/>
              <a:gdLst/>
              <a:ahLst/>
              <a:cxnLst/>
              <a:rect l="l" t="t" r="r" b="b"/>
              <a:pathLst>
                <a:path w="222123" h="126111">
                  <a:moveTo>
                    <a:pt x="210439" y="125984"/>
                  </a:moveTo>
                  <a:lnTo>
                    <a:pt x="207137" y="125603"/>
                  </a:lnTo>
                  <a:lnTo>
                    <a:pt x="6985" y="20955"/>
                  </a:lnTo>
                  <a:cubicBezTo>
                    <a:pt x="1905" y="18288"/>
                    <a:pt x="0" y="12065"/>
                    <a:pt x="2540" y="6985"/>
                  </a:cubicBezTo>
                  <a:lnTo>
                    <a:pt x="11430" y="0"/>
                  </a:lnTo>
                  <a:lnTo>
                    <a:pt x="215138" y="106553"/>
                  </a:lnTo>
                  <a:cubicBezTo>
                    <a:pt x="220218" y="109220"/>
                    <a:pt x="222123" y="115443"/>
                    <a:pt x="219456" y="120523"/>
                  </a:cubicBezTo>
                  <a:lnTo>
                    <a:pt x="213995" y="126111"/>
                  </a:lnTo>
                </a:path>
              </a:pathLst>
            </a:custGeom>
            <a:solidFill>
              <a:srgbClr val="000000"/>
            </a:solidFill>
          </p:spPr>
        </p:sp>
        <p:sp>
          <p:nvSpPr>
            <p:cNvPr id="138" name="Freeform 138"/>
            <p:cNvSpPr/>
            <p:nvPr/>
          </p:nvSpPr>
          <p:spPr>
            <a:xfrm>
              <a:off x="384302" y="100330"/>
              <a:ext cx="198374" cy="113792"/>
            </a:xfrm>
            <a:custGeom>
              <a:avLst/>
              <a:gdLst/>
              <a:ahLst/>
              <a:cxnLst/>
              <a:rect l="l" t="t" r="r" b="b"/>
              <a:pathLst>
                <a:path w="198374" h="113792">
                  <a:moveTo>
                    <a:pt x="186817" y="113665"/>
                  </a:moveTo>
                  <a:lnTo>
                    <a:pt x="183515" y="113284"/>
                  </a:lnTo>
                  <a:lnTo>
                    <a:pt x="6985" y="20955"/>
                  </a:lnTo>
                  <a:cubicBezTo>
                    <a:pt x="1905" y="18288"/>
                    <a:pt x="0" y="12065"/>
                    <a:pt x="2540" y="6985"/>
                  </a:cubicBezTo>
                  <a:lnTo>
                    <a:pt x="11430" y="0"/>
                  </a:lnTo>
                  <a:lnTo>
                    <a:pt x="191389" y="94234"/>
                  </a:lnTo>
                  <a:cubicBezTo>
                    <a:pt x="196469" y="96901"/>
                    <a:pt x="198374" y="103124"/>
                    <a:pt x="195707" y="108204"/>
                  </a:cubicBezTo>
                  <a:lnTo>
                    <a:pt x="190246" y="113792"/>
                  </a:lnTo>
                </a:path>
              </a:pathLst>
            </a:custGeom>
            <a:solidFill>
              <a:srgbClr val="000000"/>
            </a:solidFill>
          </p:spPr>
        </p:sp>
        <p:sp>
          <p:nvSpPr>
            <p:cNvPr id="139" name="Freeform 139"/>
            <p:cNvSpPr/>
            <p:nvPr/>
          </p:nvSpPr>
          <p:spPr>
            <a:xfrm>
              <a:off x="280797" y="324739"/>
              <a:ext cx="180213" cy="104267"/>
            </a:xfrm>
            <a:custGeom>
              <a:avLst/>
              <a:gdLst/>
              <a:ahLst/>
              <a:cxnLst/>
              <a:rect l="l" t="t" r="r" b="b"/>
              <a:pathLst>
                <a:path w="180213" h="104267">
                  <a:moveTo>
                    <a:pt x="168529" y="104140"/>
                  </a:moveTo>
                  <a:lnTo>
                    <a:pt x="165227" y="103759"/>
                  </a:lnTo>
                  <a:lnTo>
                    <a:pt x="6985" y="20955"/>
                  </a:lnTo>
                  <a:cubicBezTo>
                    <a:pt x="1905" y="18288"/>
                    <a:pt x="0" y="12065"/>
                    <a:pt x="2540" y="6985"/>
                  </a:cubicBezTo>
                  <a:lnTo>
                    <a:pt x="11430" y="0"/>
                  </a:lnTo>
                  <a:lnTo>
                    <a:pt x="173228" y="84709"/>
                  </a:lnTo>
                  <a:cubicBezTo>
                    <a:pt x="178308" y="87376"/>
                    <a:pt x="180213" y="93599"/>
                    <a:pt x="177546" y="98679"/>
                  </a:cubicBezTo>
                  <a:lnTo>
                    <a:pt x="172085" y="104267"/>
                  </a:lnTo>
                </a:path>
              </a:pathLst>
            </a:custGeom>
            <a:solidFill>
              <a:srgbClr val="000000"/>
            </a:solidFill>
          </p:spPr>
        </p:sp>
        <p:sp>
          <p:nvSpPr>
            <p:cNvPr id="140" name="Freeform 140"/>
            <p:cNvSpPr/>
            <p:nvPr/>
          </p:nvSpPr>
          <p:spPr>
            <a:xfrm>
              <a:off x="244094" y="421640"/>
              <a:ext cx="163830" cy="95631"/>
            </a:xfrm>
            <a:custGeom>
              <a:avLst/>
              <a:gdLst/>
              <a:ahLst/>
              <a:cxnLst/>
              <a:rect l="l" t="t" r="r" b="b"/>
              <a:pathLst>
                <a:path w="163830" h="95631">
                  <a:moveTo>
                    <a:pt x="152146" y="95504"/>
                  </a:moveTo>
                  <a:lnTo>
                    <a:pt x="148844" y="95123"/>
                  </a:lnTo>
                  <a:lnTo>
                    <a:pt x="6985" y="20955"/>
                  </a:lnTo>
                  <a:cubicBezTo>
                    <a:pt x="1905" y="18288"/>
                    <a:pt x="0" y="12065"/>
                    <a:pt x="2540" y="6985"/>
                  </a:cubicBezTo>
                  <a:lnTo>
                    <a:pt x="11430" y="0"/>
                  </a:lnTo>
                  <a:lnTo>
                    <a:pt x="156845" y="76073"/>
                  </a:lnTo>
                  <a:cubicBezTo>
                    <a:pt x="161925" y="78740"/>
                    <a:pt x="163830" y="84963"/>
                    <a:pt x="161163" y="90043"/>
                  </a:cubicBezTo>
                  <a:lnTo>
                    <a:pt x="155702" y="95631"/>
                  </a:lnTo>
                </a:path>
              </a:pathLst>
            </a:custGeom>
            <a:solidFill>
              <a:srgbClr val="000000"/>
            </a:solidFill>
          </p:spPr>
        </p:sp>
        <p:sp>
          <p:nvSpPr>
            <p:cNvPr id="141" name="Freeform 141"/>
            <p:cNvSpPr/>
            <p:nvPr/>
          </p:nvSpPr>
          <p:spPr>
            <a:xfrm>
              <a:off x="386842" y="162052"/>
              <a:ext cx="149352" cy="88011"/>
            </a:xfrm>
            <a:custGeom>
              <a:avLst/>
              <a:gdLst/>
              <a:ahLst/>
              <a:cxnLst/>
              <a:rect l="l" t="t" r="r" b="b"/>
              <a:pathLst>
                <a:path w="149352" h="88011">
                  <a:moveTo>
                    <a:pt x="137541" y="87884"/>
                  </a:moveTo>
                  <a:lnTo>
                    <a:pt x="134239" y="87503"/>
                  </a:lnTo>
                  <a:lnTo>
                    <a:pt x="6985" y="20955"/>
                  </a:lnTo>
                  <a:cubicBezTo>
                    <a:pt x="1905" y="18288"/>
                    <a:pt x="0" y="12065"/>
                    <a:pt x="2667" y="6985"/>
                  </a:cubicBezTo>
                  <a:lnTo>
                    <a:pt x="11557" y="0"/>
                  </a:lnTo>
                  <a:lnTo>
                    <a:pt x="142367" y="68453"/>
                  </a:lnTo>
                  <a:cubicBezTo>
                    <a:pt x="147447" y="71120"/>
                    <a:pt x="149352" y="77343"/>
                    <a:pt x="146685" y="82423"/>
                  </a:cubicBezTo>
                  <a:lnTo>
                    <a:pt x="141224" y="88011"/>
                  </a:lnTo>
                </a:path>
              </a:pathLst>
            </a:custGeom>
            <a:solidFill>
              <a:srgbClr val="000000"/>
            </a:solidFill>
          </p:spPr>
        </p:sp>
        <p:sp>
          <p:nvSpPr>
            <p:cNvPr id="142" name="Freeform 142"/>
            <p:cNvSpPr/>
            <p:nvPr/>
          </p:nvSpPr>
          <p:spPr>
            <a:xfrm>
              <a:off x="115443" y="618744"/>
              <a:ext cx="194818" cy="111887"/>
            </a:xfrm>
            <a:custGeom>
              <a:avLst/>
              <a:gdLst/>
              <a:ahLst/>
              <a:cxnLst/>
              <a:rect l="l" t="t" r="r" b="b"/>
              <a:pathLst>
                <a:path w="194818" h="111887">
                  <a:moveTo>
                    <a:pt x="183007" y="111760"/>
                  </a:moveTo>
                  <a:lnTo>
                    <a:pt x="179705" y="111379"/>
                  </a:lnTo>
                  <a:lnTo>
                    <a:pt x="6985" y="20955"/>
                  </a:lnTo>
                  <a:cubicBezTo>
                    <a:pt x="1905" y="18288"/>
                    <a:pt x="0" y="12065"/>
                    <a:pt x="2540" y="6985"/>
                  </a:cubicBezTo>
                  <a:lnTo>
                    <a:pt x="11430" y="0"/>
                  </a:lnTo>
                  <a:lnTo>
                    <a:pt x="187833" y="92329"/>
                  </a:lnTo>
                  <a:cubicBezTo>
                    <a:pt x="192913" y="94996"/>
                    <a:pt x="194818" y="101219"/>
                    <a:pt x="192151" y="106299"/>
                  </a:cubicBezTo>
                  <a:lnTo>
                    <a:pt x="186690" y="111887"/>
                  </a:lnTo>
                </a:path>
              </a:pathLst>
            </a:custGeom>
            <a:solidFill>
              <a:srgbClr val="000000"/>
            </a:solidFill>
          </p:spPr>
        </p:sp>
        <p:sp>
          <p:nvSpPr>
            <p:cNvPr id="143" name="Freeform 143"/>
            <p:cNvSpPr/>
            <p:nvPr/>
          </p:nvSpPr>
          <p:spPr>
            <a:xfrm>
              <a:off x="164719" y="586613"/>
              <a:ext cx="149352" cy="88011"/>
            </a:xfrm>
            <a:custGeom>
              <a:avLst/>
              <a:gdLst/>
              <a:ahLst/>
              <a:cxnLst/>
              <a:rect l="l" t="t" r="r" b="b"/>
              <a:pathLst>
                <a:path w="149352" h="88011">
                  <a:moveTo>
                    <a:pt x="137541" y="87884"/>
                  </a:moveTo>
                  <a:lnTo>
                    <a:pt x="134239" y="87503"/>
                  </a:lnTo>
                  <a:lnTo>
                    <a:pt x="6985" y="20955"/>
                  </a:lnTo>
                  <a:cubicBezTo>
                    <a:pt x="1905" y="18288"/>
                    <a:pt x="0" y="12065"/>
                    <a:pt x="2667" y="6985"/>
                  </a:cubicBezTo>
                  <a:lnTo>
                    <a:pt x="11557" y="0"/>
                  </a:lnTo>
                  <a:lnTo>
                    <a:pt x="142367" y="68453"/>
                  </a:lnTo>
                  <a:cubicBezTo>
                    <a:pt x="147447" y="71120"/>
                    <a:pt x="149352" y="77343"/>
                    <a:pt x="146685" y="82423"/>
                  </a:cubicBezTo>
                  <a:lnTo>
                    <a:pt x="141224" y="88011"/>
                  </a:lnTo>
                </a:path>
              </a:pathLst>
            </a:custGeom>
            <a:solidFill>
              <a:srgbClr val="000000"/>
            </a:solidFill>
          </p:spPr>
        </p:sp>
        <p:sp>
          <p:nvSpPr>
            <p:cNvPr id="144" name="Freeform 144"/>
            <p:cNvSpPr/>
            <p:nvPr/>
          </p:nvSpPr>
          <p:spPr>
            <a:xfrm>
              <a:off x="62103" y="286131"/>
              <a:ext cx="465709" cy="340868"/>
            </a:xfrm>
            <a:custGeom>
              <a:avLst/>
              <a:gdLst/>
              <a:ahLst/>
              <a:cxnLst/>
              <a:rect l="l" t="t" r="r" b="b"/>
              <a:pathLst>
                <a:path w="465709" h="340868">
                  <a:moveTo>
                    <a:pt x="11811" y="340868"/>
                  </a:moveTo>
                  <a:lnTo>
                    <a:pt x="7493" y="340233"/>
                  </a:lnTo>
                  <a:lnTo>
                    <a:pt x="0" y="329057"/>
                  </a:lnTo>
                  <a:cubicBezTo>
                    <a:pt x="56515" y="251714"/>
                    <a:pt x="175768" y="249682"/>
                    <a:pt x="224536" y="252222"/>
                  </a:cubicBezTo>
                  <a:cubicBezTo>
                    <a:pt x="330327" y="257556"/>
                    <a:pt x="393827" y="240919"/>
                    <a:pt x="413258" y="202438"/>
                  </a:cubicBezTo>
                  <a:lnTo>
                    <a:pt x="414020" y="200914"/>
                  </a:lnTo>
                  <a:cubicBezTo>
                    <a:pt x="441198" y="150749"/>
                    <a:pt x="403860" y="101600"/>
                    <a:pt x="370967" y="58166"/>
                  </a:cubicBezTo>
                  <a:lnTo>
                    <a:pt x="362331" y="46736"/>
                  </a:lnTo>
                  <a:cubicBezTo>
                    <a:pt x="353568" y="34798"/>
                    <a:pt x="347345" y="26162"/>
                    <a:pt x="340741" y="16256"/>
                  </a:cubicBezTo>
                  <a:lnTo>
                    <a:pt x="338836" y="5080"/>
                  </a:lnTo>
                  <a:lnTo>
                    <a:pt x="354838" y="0"/>
                  </a:lnTo>
                  <a:cubicBezTo>
                    <a:pt x="364363" y="14351"/>
                    <a:pt x="370459" y="22733"/>
                    <a:pt x="375031" y="28956"/>
                  </a:cubicBezTo>
                  <a:lnTo>
                    <a:pt x="383032" y="39751"/>
                  </a:lnTo>
                  <a:cubicBezTo>
                    <a:pt x="422275" y="91567"/>
                    <a:pt x="465709" y="148844"/>
                    <a:pt x="432562" y="210058"/>
                  </a:cubicBezTo>
                  <a:lnTo>
                    <a:pt x="432054" y="211074"/>
                  </a:lnTo>
                  <a:cubicBezTo>
                    <a:pt x="423037" y="228981"/>
                    <a:pt x="396494" y="281559"/>
                    <a:pt x="223520" y="272796"/>
                  </a:cubicBezTo>
                  <a:cubicBezTo>
                    <a:pt x="128905" y="267970"/>
                    <a:pt x="52832" y="291846"/>
                    <a:pt x="20066" y="336550"/>
                  </a:cubicBezTo>
                  <a:lnTo>
                    <a:pt x="14859" y="340741"/>
                  </a:lnTo>
                </a:path>
              </a:pathLst>
            </a:custGeom>
            <a:solidFill>
              <a:srgbClr val="000000"/>
            </a:solidFill>
          </p:spPr>
        </p:sp>
        <p:sp>
          <p:nvSpPr>
            <p:cNvPr id="145" name="Freeform 145"/>
            <p:cNvSpPr/>
            <p:nvPr/>
          </p:nvSpPr>
          <p:spPr>
            <a:xfrm>
              <a:off x="338201" y="62357"/>
              <a:ext cx="58928" cy="203708"/>
            </a:xfrm>
            <a:custGeom>
              <a:avLst/>
              <a:gdLst/>
              <a:ahLst/>
              <a:cxnLst/>
              <a:rect l="l" t="t" r="r" b="b"/>
              <a:pathLst>
                <a:path w="58928" h="203708">
                  <a:moveTo>
                    <a:pt x="49149" y="203708"/>
                  </a:moveTo>
                  <a:lnTo>
                    <a:pt x="41783" y="201676"/>
                  </a:lnTo>
                  <a:cubicBezTo>
                    <a:pt x="6985" y="133731"/>
                    <a:pt x="0" y="69977"/>
                    <a:pt x="19050" y="8509"/>
                  </a:cubicBezTo>
                  <a:lnTo>
                    <a:pt x="26543" y="0"/>
                  </a:lnTo>
                  <a:lnTo>
                    <a:pt x="40513" y="9144"/>
                  </a:lnTo>
                  <a:cubicBezTo>
                    <a:pt x="21209" y="71501"/>
                    <a:pt x="27559" y="128397"/>
                    <a:pt x="58293" y="188595"/>
                  </a:cubicBezTo>
                  <a:lnTo>
                    <a:pt x="58928" y="199898"/>
                  </a:lnTo>
                  <a:lnTo>
                    <a:pt x="50673" y="203708"/>
                  </a:lnTo>
                </a:path>
              </a:pathLst>
            </a:custGeom>
            <a:solidFill>
              <a:srgbClr val="000000"/>
            </a:solidFill>
          </p:spPr>
        </p:sp>
        <p:sp>
          <p:nvSpPr>
            <p:cNvPr id="146" name="Freeform 146"/>
            <p:cNvSpPr/>
            <p:nvPr/>
          </p:nvSpPr>
          <p:spPr>
            <a:xfrm>
              <a:off x="271145" y="538353"/>
              <a:ext cx="111379" cy="230124"/>
            </a:xfrm>
            <a:custGeom>
              <a:avLst/>
              <a:gdLst/>
              <a:ahLst/>
              <a:cxnLst/>
              <a:rect l="l" t="t" r="r" b="b"/>
              <a:pathLst>
                <a:path w="111379" h="230124">
                  <a:moveTo>
                    <a:pt x="72771" y="229997"/>
                  </a:moveTo>
                  <a:lnTo>
                    <a:pt x="70485" y="229870"/>
                  </a:lnTo>
                  <a:lnTo>
                    <a:pt x="61087" y="221742"/>
                  </a:lnTo>
                  <a:cubicBezTo>
                    <a:pt x="88519" y="142494"/>
                    <a:pt x="29210" y="52324"/>
                    <a:pt x="2540" y="17018"/>
                  </a:cubicBezTo>
                  <a:lnTo>
                    <a:pt x="0" y="5969"/>
                  </a:lnTo>
                  <a:lnTo>
                    <a:pt x="15621" y="0"/>
                  </a:lnTo>
                  <a:cubicBezTo>
                    <a:pt x="47752" y="42545"/>
                    <a:pt x="111379" y="139954"/>
                    <a:pt x="82550" y="223139"/>
                  </a:cubicBezTo>
                  <a:lnTo>
                    <a:pt x="77089" y="230124"/>
                  </a:lnTo>
                </a:path>
              </a:pathLst>
            </a:custGeom>
            <a:solidFill>
              <a:srgbClr val="000000"/>
            </a:solidFill>
          </p:spPr>
        </p:sp>
        <p:sp>
          <p:nvSpPr>
            <p:cNvPr id="147" name="Freeform 147"/>
            <p:cNvSpPr/>
            <p:nvPr/>
          </p:nvSpPr>
          <p:spPr>
            <a:xfrm>
              <a:off x="169418" y="195834"/>
              <a:ext cx="464820" cy="325882"/>
            </a:xfrm>
            <a:custGeom>
              <a:avLst/>
              <a:gdLst/>
              <a:ahLst/>
              <a:cxnLst/>
              <a:rect l="l" t="t" r="r" b="b"/>
              <a:pathLst>
                <a:path w="464820" h="325882">
                  <a:moveTo>
                    <a:pt x="84836" y="325628"/>
                  </a:moveTo>
                  <a:lnTo>
                    <a:pt x="78232" y="324104"/>
                  </a:lnTo>
                  <a:cubicBezTo>
                    <a:pt x="0" y="209423"/>
                    <a:pt x="24511" y="164211"/>
                    <a:pt x="32512" y="149352"/>
                  </a:cubicBezTo>
                  <a:lnTo>
                    <a:pt x="33147" y="148209"/>
                  </a:lnTo>
                  <a:cubicBezTo>
                    <a:pt x="64770" y="85598"/>
                    <a:pt x="136652" y="88519"/>
                    <a:pt x="194310" y="90932"/>
                  </a:cubicBezTo>
                  <a:lnTo>
                    <a:pt x="208407" y="91567"/>
                  </a:lnTo>
                  <a:cubicBezTo>
                    <a:pt x="322326" y="94361"/>
                    <a:pt x="397637" y="66040"/>
                    <a:pt x="445008" y="5334"/>
                  </a:cubicBezTo>
                  <a:lnTo>
                    <a:pt x="455041" y="0"/>
                  </a:lnTo>
                  <a:lnTo>
                    <a:pt x="464820" y="13589"/>
                  </a:lnTo>
                  <a:cubicBezTo>
                    <a:pt x="433324" y="53975"/>
                    <a:pt x="395478" y="80010"/>
                    <a:pt x="348996" y="95377"/>
                  </a:cubicBezTo>
                  <a:cubicBezTo>
                    <a:pt x="310896" y="107950"/>
                    <a:pt x="265557" y="113792"/>
                    <a:pt x="214503" y="112522"/>
                  </a:cubicBezTo>
                  <a:lnTo>
                    <a:pt x="200787" y="112014"/>
                  </a:lnTo>
                  <a:cubicBezTo>
                    <a:pt x="138938" y="109474"/>
                    <a:pt x="77216" y="106934"/>
                    <a:pt x="51943" y="157099"/>
                  </a:cubicBezTo>
                  <a:lnTo>
                    <a:pt x="51181" y="158496"/>
                  </a:lnTo>
                  <a:cubicBezTo>
                    <a:pt x="47498" y="165481"/>
                    <a:pt x="41275" y="176784"/>
                    <a:pt x="43561" y="198882"/>
                  </a:cubicBezTo>
                  <a:cubicBezTo>
                    <a:pt x="46609" y="228346"/>
                    <a:pt x="63373" y="265557"/>
                    <a:pt x="93345" y="309626"/>
                  </a:cubicBezTo>
                  <a:lnTo>
                    <a:pt x="95377" y="320802"/>
                  </a:lnTo>
                  <a:lnTo>
                    <a:pt x="86868" y="325882"/>
                  </a:lnTo>
                </a:path>
              </a:pathLst>
            </a:custGeom>
            <a:solidFill>
              <a:srgbClr val="000000"/>
            </a:solidFill>
          </p:spPr>
        </p:sp>
      </p:grpSp>
      <p:grpSp>
        <p:nvGrpSpPr>
          <p:cNvPr id="148" name="Group 148"/>
          <p:cNvGrpSpPr>
            <a:grpSpLocks noChangeAspect="1"/>
          </p:cNvGrpSpPr>
          <p:nvPr/>
        </p:nvGrpSpPr>
        <p:grpSpPr>
          <a:xfrm>
            <a:off x="5454823" y="5958904"/>
            <a:ext cx="745514" cy="1023483"/>
            <a:chOff x="0" y="0"/>
            <a:chExt cx="515417" cy="707593"/>
          </a:xfrm>
        </p:grpSpPr>
        <p:sp>
          <p:nvSpPr>
            <p:cNvPr id="149" name="Freeform 149"/>
            <p:cNvSpPr/>
            <p:nvPr/>
          </p:nvSpPr>
          <p:spPr>
            <a:xfrm>
              <a:off x="208153" y="263525"/>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150" name="Freeform 150"/>
            <p:cNvSpPr/>
            <p:nvPr/>
          </p:nvSpPr>
          <p:spPr>
            <a:xfrm>
              <a:off x="196723" y="321310"/>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sp>
          <p:nvSpPr>
            <p:cNvPr id="151" name="Freeform 151"/>
            <p:cNvSpPr/>
            <p:nvPr/>
          </p:nvSpPr>
          <p:spPr>
            <a:xfrm>
              <a:off x="63500" y="63500"/>
              <a:ext cx="388366" cy="580644"/>
            </a:xfrm>
            <a:custGeom>
              <a:avLst/>
              <a:gdLst/>
              <a:ahLst/>
              <a:cxnLst/>
              <a:rect l="l" t="t" r="r" b="b"/>
              <a:pathLst>
                <a:path w="388366" h="580644">
                  <a:moveTo>
                    <a:pt x="259334" y="562483"/>
                  </a:moveTo>
                  <a:cubicBezTo>
                    <a:pt x="198120" y="562483"/>
                    <a:pt x="148336" y="512699"/>
                    <a:pt x="148336" y="451485"/>
                  </a:cubicBezTo>
                  <a:cubicBezTo>
                    <a:pt x="148336" y="398145"/>
                    <a:pt x="233934" y="285115"/>
                    <a:pt x="259334" y="252730"/>
                  </a:cubicBezTo>
                  <a:cubicBezTo>
                    <a:pt x="284734" y="285115"/>
                    <a:pt x="370332" y="398145"/>
                    <a:pt x="370332" y="451485"/>
                  </a:cubicBezTo>
                  <a:cubicBezTo>
                    <a:pt x="370332" y="512699"/>
                    <a:pt x="320548" y="562483"/>
                    <a:pt x="259334" y="562483"/>
                  </a:cubicBezTo>
                  <a:moveTo>
                    <a:pt x="201676" y="64262"/>
                  </a:moveTo>
                  <a:lnTo>
                    <a:pt x="201676" y="163830"/>
                  </a:lnTo>
                  <a:cubicBezTo>
                    <a:pt x="199644" y="163449"/>
                    <a:pt x="160528" y="136906"/>
                    <a:pt x="120269" y="170942"/>
                  </a:cubicBezTo>
                  <a:cubicBezTo>
                    <a:pt x="97917" y="187198"/>
                    <a:pt x="70993" y="187706"/>
                    <a:pt x="48260" y="172593"/>
                  </a:cubicBezTo>
                  <a:lnTo>
                    <a:pt x="48260" y="64262"/>
                  </a:lnTo>
                  <a:close/>
                  <a:moveTo>
                    <a:pt x="18161" y="34544"/>
                  </a:moveTo>
                  <a:lnTo>
                    <a:pt x="18161" y="29718"/>
                  </a:lnTo>
                  <a:lnTo>
                    <a:pt x="23368" y="18034"/>
                  </a:lnTo>
                  <a:lnTo>
                    <a:pt x="220726" y="18034"/>
                  </a:lnTo>
                  <a:cubicBezTo>
                    <a:pt x="227203" y="18034"/>
                    <a:pt x="232410" y="23241"/>
                    <a:pt x="232410" y="29718"/>
                  </a:cubicBezTo>
                  <a:lnTo>
                    <a:pt x="232410" y="34544"/>
                  </a:lnTo>
                  <a:lnTo>
                    <a:pt x="227203" y="46101"/>
                  </a:lnTo>
                  <a:cubicBezTo>
                    <a:pt x="221742" y="46101"/>
                    <a:pt x="211328" y="45847"/>
                    <a:pt x="29845" y="46101"/>
                  </a:cubicBezTo>
                  <a:lnTo>
                    <a:pt x="18161" y="40894"/>
                  </a:lnTo>
                  <a:moveTo>
                    <a:pt x="252349" y="232410"/>
                  </a:moveTo>
                  <a:cubicBezTo>
                    <a:pt x="247396" y="238506"/>
                    <a:pt x="130302" y="382651"/>
                    <a:pt x="130302" y="451485"/>
                  </a:cubicBezTo>
                  <a:cubicBezTo>
                    <a:pt x="130302" y="488569"/>
                    <a:pt x="146050" y="521843"/>
                    <a:pt x="171196" y="545465"/>
                  </a:cubicBezTo>
                  <a:cubicBezTo>
                    <a:pt x="157988" y="555498"/>
                    <a:pt x="141986" y="560959"/>
                    <a:pt x="125095" y="560959"/>
                  </a:cubicBezTo>
                  <a:cubicBezTo>
                    <a:pt x="82804" y="560959"/>
                    <a:pt x="48387" y="526669"/>
                    <a:pt x="48387" y="484378"/>
                  </a:cubicBezTo>
                  <a:lnTo>
                    <a:pt x="48387" y="193421"/>
                  </a:lnTo>
                  <a:cubicBezTo>
                    <a:pt x="58928" y="198628"/>
                    <a:pt x="69977" y="201295"/>
                    <a:pt x="81026" y="201549"/>
                  </a:cubicBezTo>
                  <a:lnTo>
                    <a:pt x="81026" y="378968"/>
                  </a:lnTo>
                  <a:cubicBezTo>
                    <a:pt x="81026" y="383921"/>
                    <a:pt x="85090" y="387985"/>
                    <a:pt x="90043" y="387985"/>
                  </a:cubicBezTo>
                  <a:lnTo>
                    <a:pt x="99060" y="383921"/>
                  </a:lnTo>
                  <a:lnTo>
                    <a:pt x="99060" y="199898"/>
                  </a:lnTo>
                  <a:cubicBezTo>
                    <a:pt x="110236" y="197485"/>
                    <a:pt x="121158" y="192659"/>
                    <a:pt x="131445" y="185166"/>
                  </a:cubicBezTo>
                  <a:cubicBezTo>
                    <a:pt x="148463" y="170815"/>
                    <a:pt x="169037" y="167894"/>
                    <a:pt x="187706" y="177038"/>
                  </a:cubicBezTo>
                  <a:lnTo>
                    <a:pt x="201676" y="183896"/>
                  </a:lnTo>
                  <a:lnTo>
                    <a:pt x="201676" y="238125"/>
                  </a:lnTo>
                  <a:cubicBezTo>
                    <a:pt x="201676" y="243078"/>
                    <a:pt x="205740" y="247142"/>
                    <a:pt x="210693" y="247142"/>
                  </a:cubicBezTo>
                  <a:lnTo>
                    <a:pt x="219710" y="243078"/>
                  </a:lnTo>
                  <a:lnTo>
                    <a:pt x="219710" y="64262"/>
                  </a:lnTo>
                  <a:lnTo>
                    <a:pt x="220599" y="64262"/>
                  </a:lnTo>
                  <a:cubicBezTo>
                    <a:pt x="236982" y="64262"/>
                    <a:pt x="250317" y="50927"/>
                    <a:pt x="250317" y="34544"/>
                  </a:cubicBezTo>
                  <a:lnTo>
                    <a:pt x="250317" y="29718"/>
                  </a:lnTo>
                  <a:cubicBezTo>
                    <a:pt x="250444" y="13335"/>
                    <a:pt x="237109" y="0"/>
                    <a:pt x="220726" y="0"/>
                  </a:cubicBezTo>
                  <a:lnTo>
                    <a:pt x="29718" y="0"/>
                  </a:lnTo>
                  <a:cubicBezTo>
                    <a:pt x="13335" y="0"/>
                    <a:pt x="0" y="13335"/>
                    <a:pt x="0" y="29718"/>
                  </a:cubicBezTo>
                  <a:lnTo>
                    <a:pt x="0" y="34544"/>
                  </a:lnTo>
                  <a:cubicBezTo>
                    <a:pt x="0" y="50927"/>
                    <a:pt x="13335" y="64262"/>
                    <a:pt x="29718" y="64262"/>
                  </a:cubicBezTo>
                  <a:lnTo>
                    <a:pt x="30099" y="64262"/>
                  </a:lnTo>
                  <a:lnTo>
                    <a:pt x="30099" y="484505"/>
                  </a:lnTo>
                  <a:cubicBezTo>
                    <a:pt x="30099" y="536702"/>
                    <a:pt x="72644" y="579120"/>
                    <a:pt x="124841" y="579120"/>
                  </a:cubicBezTo>
                  <a:cubicBezTo>
                    <a:pt x="147193" y="579120"/>
                    <a:pt x="168402" y="571373"/>
                    <a:pt x="185293" y="557276"/>
                  </a:cubicBezTo>
                  <a:cubicBezTo>
                    <a:pt x="206248" y="572008"/>
                    <a:pt x="231648" y="580644"/>
                    <a:pt x="259207" y="580644"/>
                  </a:cubicBezTo>
                  <a:cubicBezTo>
                    <a:pt x="330327" y="580644"/>
                    <a:pt x="388366" y="522732"/>
                    <a:pt x="388366" y="451485"/>
                  </a:cubicBezTo>
                  <a:cubicBezTo>
                    <a:pt x="388366" y="382778"/>
                    <a:pt x="271272" y="238506"/>
                    <a:pt x="266319" y="232410"/>
                  </a:cubicBezTo>
                  <a:lnTo>
                    <a:pt x="255778" y="228219"/>
                  </a:lnTo>
                </a:path>
              </a:pathLst>
            </a:custGeom>
            <a:solidFill>
              <a:srgbClr val="000000"/>
            </a:solidFill>
          </p:spPr>
        </p:sp>
        <p:sp>
          <p:nvSpPr>
            <p:cNvPr id="152" name="Freeform 152"/>
            <p:cNvSpPr/>
            <p:nvPr/>
          </p:nvSpPr>
          <p:spPr>
            <a:xfrm>
              <a:off x="303784" y="497967"/>
              <a:ext cx="107823" cy="107823"/>
            </a:xfrm>
            <a:custGeom>
              <a:avLst/>
              <a:gdLst/>
              <a:ahLst/>
              <a:cxnLst/>
              <a:rect l="l" t="t" r="r" b="b"/>
              <a:pathLst>
                <a:path w="107823" h="107823">
                  <a:moveTo>
                    <a:pt x="0" y="98806"/>
                  </a:moveTo>
                  <a:lnTo>
                    <a:pt x="4064" y="107823"/>
                  </a:lnTo>
                  <a:cubicBezTo>
                    <a:pt x="63500" y="107823"/>
                    <a:pt x="107823" y="63500"/>
                    <a:pt x="107823" y="9017"/>
                  </a:cubicBezTo>
                  <a:lnTo>
                    <a:pt x="103759" y="0"/>
                  </a:lnTo>
                  <a:lnTo>
                    <a:pt x="89662" y="4064"/>
                  </a:lnTo>
                  <a:cubicBezTo>
                    <a:pt x="89662" y="53594"/>
                    <a:pt x="53467" y="89789"/>
                    <a:pt x="9017" y="89789"/>
                  </a:cubicBezTo>
                  <a:lnTo>
                    <a:pt x="0" y="93853"/>
                  </a:lnTo>
                </a:path>
              </a:pathLst>
            </a:custGeom>
            <a:solidFill>
              <a:srgbClr val="000000"/>
            </a:solidFill>
          </p:spPr>
        </p:sp>
        <p:sp>
          <p:nvSpPr>
            <p:cNvPr id="153" name="Freeform 153"/>
            <p:cNvSpPr/>
            <p:nvPr/>
          </p:nvSpPr>
          <p:spPr>
            <a:xfrm>
              <a:off x="279146" y="444500"/>
              <a:ext cx="87884" cy="87884"/>
            </a:xfrm>
            <a:custGeom>
              <a:avLst/>
              <a:gdLst/>
              <a:ahLst/>
              <a:cxnLst/>
              <a:rect l="l" t="t" r="r" b="b"/>
              <a:pathLst>
                <a:path w="87884" h="87884">
                  <a:moveTo>
                    <a:pt x="34925" y="9017"/>
                  </a:moveTo>
                  <a:lnTo>
                    <a:pt x="34925" y="34925"/>
                  </a:lnTo>
                  <a:lnTo>
                    <a:pt x="9017" y="34925"/>
                  </a:lnTo>
                  <a:cubicBezTo>
                    <a:pt x="4064" y="34925"/>
                    <a:pt x="0" y="38989"/>
                    <a:pt x="0" y="43942"/>
                  </a:cubicBezTo>
                  <a:lnTo>
                    <a:pt x="4064" y="52959"/>
                  </a:lnTo>
                  <a:lnTo>
                    <a:pt x="34925" y="52959"/>
                  </a:lnTo>
                  <a:lnTo>
                    <a:pt x="34925" y="78867"/>
                  </a:lnTo>
                  <a:cubicBezTo>
                    <a:pt x="34925" y="83820"/>
                    <a:pt x="38989" y="87884"/>
                    <a:pt x="43942" y="87884"/>
                  </a:cubicBezTo>
                  <a:lnTo>
                    <a:pt x="52959" y="83820"/>
                  </a:lnTo>
                  <a:lnTo>
                    <a:pt x="52959" y="52959"/>
                  </a:lnTo>
                  <a:lnTo>
                    <a:pt x="78867" y="52959"/>
                  </a:lnTo>
                  <a:cubicBezTo>
                    <a:pt x="83820" y="52959"/>
                    <a:pt x="87884" y="48895"/>
                    <a:pt x="87884" y="43942"/>
                  </a:cubicBezTo>
                  <a:lnTo>
                    <a:pt x="83820" y="34925"/>
                  </a:lnTo>
                  <a:lnTo>
                    <a:pt x="52959" y="34925"/>
                  </a:lnTo>
                  <a:lnTo>
                    <a:pt x="52959" y="9017"/>
                  </a:lnTo>
                  <a:cubicBezTo>
                    <a:pt x="52959" y="4064"/>
                    <a:pt x="48895" y="0"/>
                    <a:pt x="43942" y="0"/>
                  </a:cubicBezTo>
                  <a:lnTo>
                    <a:pt x="34925" y="4064"/>
                  </a:lnTo>
                </a:path>
              </a:pathLst>
            </a:custGeom>
            <a:solidFill>
              <a:srgbClr val="000000"/>
            </a:solidFill>
          </p:spPr>
        </p:sp>
      </p:grpSp>
      <p:grpSp>
        <p:nvGrpSpPr>
          <p:cNvPr id="154" name="Group 154"/>
          <p:cNvGrpSpPr>
            <a:grpSpLocks noChangeAspect="1"/>
          </p:cNvGrpSpPr>
          <p:nvPr/>
        </p:nvGrpSpPr>
        <p:grpSpPr>
          <a:xfrm>
            <a:off x="5133134" y="4161067"/>
            <a:ext cx="1203781" cy="1189251"/>
            <a:chOff x="0" y="0"/>
            <a:chExt cx="832244" cy="822198"/>
          </a:xfrm>
        </p:grpSpPr>
        <p:sp>
          <p:nvSpPr>
            <p:cNvPr id="155" name="Freeform 155"/>
            <p:cNvSpPr/>
            <p:nvPr/>
          </p:nvSpPr>
          <p:spPr>
            <a:xfrm>
              <a:off x="63500" y="738632"/>
              <a:ext cx="705231" cy="20066"/>
            </a:xfrm>
            <a:custGeom>
              <a:avLst/>
              <a:gdLst/>
              <a:ahLst/>
              <a:cxnLst/>
              <a:rect l="l" t="t" r="r" b="b"/>
              <a:pathLst>
                <a:path w="705231" h="20066">
                  <a:moveTo>
                    <a:pt x="705231" y="20066"/>
                  </a:moveTo>
                  <a:lnTo>
                    <a:pt x="0" y="20066"/>
                  </a:lnTo>
                  <a:lnTo>
                    <a:pt x="0" y="0"/>
                  </a:lnTo>
                  <a:lnTo>
                    <a:pt x="705231" y="0"/>
                  </a:lnTo>
                  <a:close/>
                </a:path>
              </a:pathLst>
            </a:custGeom>
            <a:solidFill>
              <a:srgbClr val="000000"/>
            </a:solidFill>
          </p:spPr>
        </p:sp>
        <p:sp>
          <p:nvSpPr>
            <p:cNvPr id="156" name="Freeform 156"/>
            <p:cNvSpPr/>
            <p:nvPr/>
          </p:nvSpPr>
          <p:spPr>
            <a:xfrm>
              <a:off x="418846" y="670052"/>
              <a:ext cx="20066" cy="42037"/>
            </a:xfrm>
            <a:custGeom>
              <a:avLst/>
              <a:gdLst/>
              <a:ahLst/>
              <a:cxnLst/>
              <a:rect l="l" t="t" r="r" b="b"/>
              <a:pathLst>
                <a:path w="20066" h="42037">
                  <a:moveTo>
                    <a:pt x="20066" y="42037"/>
                  </a:moveTo>
                  <a:lnTo>
                    <a:pt x="0" y="42037"/>
                  </a:lnTo>
                  <a:lnTo>
                    <a:pt x="0" y="0"/>
                  </a:lnTo>
                  <a:lnTo>
                    <a:pt x="20066" y="0"/>
                  </a:lnTo>
                  <a:close/>
                </a:path>
              </a:pathLst>
            </a:custGeom>
            <a:solidFill>
              <a:srgbClr val="000000"/>
            </a:solidFill>
          </p:spPr>
        </p:sp>
        <p:sp>
          <p:nvSpPr>
            <p:cNvPr id="157" name="Freeform 157"/>
            <p:cNvSpPr/>
            <p:nvPr/>
          </p:nvSpPr>
          <p:spPr>
            <a:xfrm>
              <a:off x="418846" y="328422"/>
              <a:ext cx="20066" cy="283210"/>
            </a:xfrm>
            <a:custGeom>
              <a:avLst/>
              <a:gdLst/>
              <a:ahLst/>
              <a:cxnLst/>
              <a:rect l="l" t="t" r="r" b="b"/>
              <a:pathLst>
                <a:path w="20066" h="283210">
                  <a:moveTo>
                    <a:pt x="20066" y="283210"/>
                  </a:moveTo>
                  <a:lnTo>
                    <a:pt x="0" y="283210"/>
                  </a:lnTo>
                  <a:lnTo>
                    <a:pt x="0" y="0"/>
                  </a:lnTo>
                  <a:lnTo>
                    <a:pt x="20066" y="0"/>
                  </a:lnTo>
                  <a:close/>
                </a:path>
              </a:pathLst>
            </a:custGeom>
            <a:solidFill>
              <a:srgbClr val="000000"/>
            </a:solidFill>
          </p:spPr>
        </p:sp>
        <p:sp>
          <p:nvSpPr>
            <p:cNvPr id="158" name="Freeform 158"/>
            <p:cNvSpPr/>
            <p:nvPr/>
          </p:nvSpPr>
          <p:spPr>
            <a:xfrm>
              <a:off x="418846" y="63500"/>
              <a:ext cx="20066" cy="159004"/>
            </a:xfrm>
            <a:custGeom>
              <a:avLst/>
              <a:gdLst/>
              <a:ahLst/>
              <a:cxnLst/>
              <a:rect l="l" t="t" r="r" b="b"/>
              <a:pathLst>
                <a:path w="20066" h="159004">
                  <a:moveTo>
                    <a:pt x="20066" y="159004"/>
                  </a:moveTo>
                  <a:lnTo>
                    <a:pt x="0" y="159004"/>
                  </a:lnTo>
                  <a:lnTo>
                    <a:pt x="0" y="0"/>
                  </a:lnTo>
                  <a:lnTo>
                    <a:pt x="20066" y="0"/>
                  </a:lnTo>
                  <a:close/>
                </a:path>
              </a:pathLst>
            </a:custGeom>
            <a:solidFill>
              <a:srgbClr val="000000"/>
            </a:solidFill>
          </p:spPr>
        </p:sp>
        <p:sp>
          <p:nvSpPr>
            <p:cNvPr id="159" name="Freeform 159"/>
            <p:cNvSpPr/>
            <p:nvPr/>
          </p:nvSpPr>
          <p:spPr>
            <a:xfrm>
              <a:off x="385953" y="232029"/>
              <a:ext cx="87630" cy="87630"/>
            </a:xfrm>
            <a:custGeom>
              <a:avLst/>
              <a:gdLst/>
              <a:ahLst/>
              <a:cxnLst/>
              <a:rect l="l" t="t" r="r" b="b"/>
              <a:pathLst>
                <a:path w="87630" h="87630">
                  <a:moveTo>
                    <a:pt x="43815" y="20066"/>
                  </a:moveTo>
                  <a:cubicBezTo>
                    <a:pt x="30734" y="20066"/>
                    <a:pt x="20066" y="30734"/>
                    <a:pt x="20066" y="43815"/>
                  </a:cubicBezTo>
                  <a:cubicBezTo>
                    <a:pt x="20066" y="56896"/>
                    <a:pt x="30734" y="67564"/>
                    <a:pt x="43815" y="67564"/>
                  </a:cubicBezTo>
                  <a:cubicBezTo>
                    <a:pt x="56896" y="67564"/>
                    <a:pt x="67564" y="56896"/>
                    <a:pt x="67564" y="43815"/>
                  </a:cubicBezTo>
                  <a:cubicBezTo>
                    <a:pt x="67564" y="30734"/>
                    <a:pt x="56896" y="20066"/>
                    <a:pt x="43815" y="20066"/>
                  </a:cubicBezTo>
                  <a:moveTo>
                    <a:pt x="43815" y="87630"/>
                  </a:moveTo>
                  <a:cubicBezTo>
                    <a:pt x="19685" y="87630"/>
                    <a:pt x="0" y="67945"/>
                    <a:pt x="0" y="43815"/>
                  </a:cubicBezTo>
                  <a:cubicBezTo>
                    <a:pt x="0" y="19685"/>
                    <a:pt x="19685" y="0"/>
                    <a:pt x="43815" y="0"/>
                  </a:cubicBezTo>
                  <a:cubicBezTo>
                    <a:pt x="67945" y="0"/>
                    <a:pt x="87630" y="19685"/>
                    <a:pt x="87630" y="43815"/>
                  </a:cubicBezTo>
                  <a:cubicBezTo>
                    <a:pt x="87630" y="67945"/>
                    <a:pt x="67945" y="87630"/>
                    <a:pt x="43815" y="87630"/>
                  </a:cubicBezTo>
                </a:path>
              </a:pathLst>
            </a:custGeom>
            <a:solidFill>
              <a:srgbClr val="000000"/>
            </a:solidFill>
          </p:spPr>
        </p:sp>
        <p:sp>
          <p:nvSpPr>
            <p:cNvPr id="160" name="Freeform 160"/>
            <p:cNvSpPr/>
            <p:nvPr/>
          </p:nvSpPr>
          <p:spPr>
            <a:xfrm>
              <a:off x="249809" y="265430"/>
              <a:ext cx="126111" cy="20066"/>
            </a:xfrm>
            <a:custGeom>
              <a:avLst/>
              <a:gdLst/>
              <a:ahLst/>
              <a:cxnLst/>
              <a:rect l="l" t="t" r="r" b="b"/>
              <a:pathLst>
                <a:path w="126111" h="20066">
                  <a:moveTo>
                    <a:pt x="126111" y="20066"/>
                  </a:moveTo>
                  <a:lnTo>
                    <a:pt x="0" y="20066"/>
                  </a:lnTo>
                  <a:lnTo>
                    <a:pt x="0" y="0"/>
                  </a:lnTo>
                  <a:lnTo>
                    <a:pt x="126111" y="0"/>
                  </a:lnTo>
                  <a:close/>
                </a:path>
              </a:pathLst>
            </a:custGeom>
            <a:solidFill>
              <a:srgbClr val="000000"/>
            </a:solidFill>
          </p:spPr>
        </p:sp>
        <p:sp>
          <p:nvSpPr>
            <p:cNvPr id="161" name="Freeform 161"/>
            <p:cNvSpPr/>
            <p:nvPr/>
          </p:nvSpPr>
          <p:spPr>
            <a:xfrm>
              <a:off x="150241" y="228854"/>
              <a:ext cx="105918" cy="87630"/>
            </a:xfrm>
            <a:custGeom>
              <a:avLst/>
              <a:gdLst/>
              <a:ahLst/>
              <a:cxnLst/>
              <a:rect l="l" t="t" r="r" b="b"/>
              <a:pathLst>
                <a:path w="105918" h="87630">
                  <a:moveTo>
                    <a:pt x="20193" y="67564"/>
                  </a:moveTo>
                  <a:lnTo>
                    <a:pt x="85979" y="67564"/>
                  </a:lnTo>
                  <a:lnTo>
                    <a:pt x="85979" y="20066"/>
                  </a:lnTo>
                  <a:lnTo>
                    <a:pt x="20193" y="20066"/>
                  </a:lnTo>
                  <a:close/>
                  <a:moveTo>
                    <a:pt x="96012" y="87630"/>
                  </a:moveTo>
                  <a:lnTo>
                    <a:pt x="10033" y="87630"/>
                  </a:lnTo>
                  <a:cubicBezTo>
                    <a:pt x="4445" y="87630"/>
                    <a:pt x="0" y="83185"/>
                    <a:pt x="0" y="77597"/>
                  </a:cubicBezTo>
                  <a:lnTo>
                    <a:pt x="0" y="10033"/>
                  </a:lnTo>
                  <a:cubicBezTo>
                    <a:pt x="0" y="4445"/>
                    <a:pt x="4445" y="0"/>
                    <a:pt x="10033" y="0"/>
                  </a:cubicBezTo>
                  <a:lnTo>
                    <a:pt x="95885" y="0"/>
                  </a:lnTo>
                  <a:cubicBezTo>
                    <a:pt x="101473" y="0"/>
                    <a:pt x="105918" y="4445"/>
                    <a:pt x="105918" y="10033"/>
                  </a:cubicBezTo>
                  <a:lnTo>
                    <a:pt x="105918" y="77597"/>
                  </a:lnTo>
                  <a:cubicBezTo>
                    <a:pt x="105918" y="83185"/>
                    <a:pt x="101473" y="87630"/>
                    <a:pt x="95885" y="87630"/>
                  </a:cubicBezTo>
                </a:path>
              </a:pathLst>
            </a:custGeom>
            <a:solidFill>
              <a:srgbClr val="000000"/>
            </a:solidFill>
          </p:spPr>
        </p:sp>
        <p:sp>
          <p:nvSpPr>
            <p:cNvPr id="162" name="Freeform 162"/>
            <p:cNvSpPr/>
            <p:nvPr/>
          </p:nvSpPr>
          <p:spPr>
            <a:xfrm>
              <a:off x="515747" y="464058"/>
              <a:ext cx="237490" cy="237490"/>
            </a:xfrm>
            <a:custGeom>
              <a:avLst/>
              <a:gdLst/>
              <a:ahLst/>
              <a:cxnLst/>
              <a:rect l="l" t="t" r="r" b="b"/>
              <a:pathLst>
                <a:path w="237490" h="237490">
                  <a:moveTo>
                    <a:pt x="118745" y="20066"/>
                  </a:moveTo>
                  <a:cubicBezTo>
                    <a:pt x="64389" y="20066"/>
                    <a:pt x="20066" y="64389"/>
                    <a:pt x="20066" y="118745"/>
                  </a:cubicBezTo>
                  <a:cubicBezTo>
                    <a:pt x="20066" y="173101"/>
                    <a:pt x="64389" y="217424"/>
                    <a:pt x="118745" y="217424"/>
                  </a:cubicBezTo>
                  <a:cubicBezTo>
                    <a:pt x="173101" y="217424"/>
                    <a:pt x="217424" y="173101"/>
                    <a:pt x="217424" y="118745"/>
                  </a:cubicBezTo>
                  <a:cubicBezTo>
                    <a:pt x="217424" y="64389"/>
                    <a:pt x="173101" y="20066"/>
                    <a:pt x="118745" y="20066"/>
                  </a:cubicBezTo>
                  <a:moveTo>
                    <a:pt x="118745" y="237490"/>
                  </a:moveTo>
                  <a:cubicBezTo>
                    <a:pt x="53213" y="237490"/>
                    <a:pt x="0" y="184277"/>
                    <a:pt x="0" y="118745"/>
                  </a:cubicBezTo>
                  <a:cubicBezTo>
                    <a:pt x="0" y="53213"/>
                    <a:pt x="53213" y="0"/>
                    <a:pt x="118745" y="0"/>
                  </a:cubicBezTo>
                  <a:cubicBezTo>
                    <a:pt x="184277" y="0"/>
                    <a:pt x="237490" y="53213"/>
                    <a:pt x="237490" y="118745"/>
                  </a:cubicBezTo>
                  <a:cubicBezTo>
                    <a:pt x="237490" y="184277"/>
                    <a:pt x="184277" y="237490"/>
                    <a:pt x="118745" y="237490"/>
                  </a:cubicBezTo>
                </a:path>
              </a:pathLst>
            </a:custGeom>
            <a:solidFill>
              <a:srgbClr val="000000"/>
            </a:solidFill>
          </p:spPr>
        </p:sp>
        <p:sp>
          <p:nvSpPr>
            <p:cNvPr id="163" name="Freeform 163"/>
            <p:cNvSpPr/>
            <p:nvPr/>
          </p:nvSpPr>
          <p:spPr>
            <a:xfrm>
              <a:off x="592455" y="327533"/>
              <a:ext cx="85852" cy="159893"/>
            </a:xfrm>
            <a:custGeom>
              <a:avLst/>
              <a:gdLst/>
              <a:ahLst/>
              <a:cxnLst/>
              <a:rect l="l" t="t" r="r" b="b"/>
              <a:pathLst>
                <a:path w="85852" h="159893">
                  <a:moveTo>
                    <a:pt x="20066" y="159893"/>
                  </a:moveTo>
                  <a:lnTo>
                    <a:pt x="0" y="159893"/>
                  </a:lnTo>
                  <a:lnTo>
                    <a:pt x="0" y="10033"/>
                  </a:lnTo>
                  <a:cubicBezTo>
                    <a:pt x="0" y="4445"/>
                    <a:pt x="4445" y="0"/>
                    <a:pt x="10033" y="0"/>
                  </a:cubicBezTo>
                  <a:lnTo>
                    <a:pt x="75819" y="0"/>
                  </a:lnTo>
                  <a:cubicBezTo>
                    <a:pt x="81407" y="0"/>
                    <a:pt x="85852" y="4445"/>
                    <a:pt x="85852" y="10033"/>
                  </a:cubicBezTo>
                  <a:lnTo>
                    <a:pt x="85852" y="156210"/>
                  </a:lnTo>
                  <a:lnTo>
                    <a:pt x="65786" y="156210"/>
                  </a:lnTo>
                  <a:lnTo>
                    <a:pt x="65786" y="20066"/>
                  </a:lnTo>
                  <a:lnTo>
                    <a:pt x="20066" y="20066"/>
                  </a:lnTo>
                  <a:close/>
                </a:path>
              </a:pathLst>
            </a:custGeom>
            <a:solidFill>
              <a:srgbClr val="000000"/>
            </a:solidFill>
          </p:spPr>
        </p:sp>
        <p:sp>
          <p:nvSpPr>
            <p:cNvPr id="164" name="Freeform 164"/>
            <p:cNvSpPr/>
            <p:nvPr/>
          </p:nvSpPr>
          <p:spPr>
            <a:xfrm>
              <a:off x="576961" y="327533"/>
              <a:ext cx="115062" cy="20066"/>
            </a:xfrm>
            <a:custGeom>
              <a:avLst/>
              <a:gdLst/>
              <a:ahLst/>
              <a:cxnLst/>
              <a:rect l="l" t="t" r="r" b="b"/>
              <a:pathLst>
                <a:path w="115062" h="20066">
                  <a:moveTo>
                    <a:pt x="115062" y="20066"/>
                  </a:moveTo>
                  <a:lnTo>
                    <a:pt x="0" y="20066"/>
                  </a:lnTo>
                  <a:lnTo>
                    <a:pt x="0" y="0"/>
                  </a:lnTo>
                  <a:lnTo>
                    <a:pt x="115062" y="0"/>
                  </a:lnTo>
                  <a:close/>
                </a:path>
              </a:pathLst>
            </a:custGeom>
            <a:solidFill>
              <a:srgbClr val="000000"/>
            </a:solidFill>
          </p:spPr>
        </p:sp>
        <p:sp>
          <p:nvSpPr>
            <p:cNvPr id="165" name="Freeform 165"/>
            <p:cNvSpPr/>
            <p:nvPr/>
          </p:nvSpPr>
          <p:spPr>
            <a:xfrm>
              <a:off x="596138" y="289179"/>
              <a:ext cx="74930" cy="104140"/>
            </a:xfrm>
            <a:custGeom>
              <a:avLst/>
              <a:gdLst/>
              <a:ahLst/>
              <a:cxnLst/>
              <a:rect l="l" t="t" r="r" b="b"/>
              <a:pathLst>
                <a:path w="74930" h="104140">
                  <a:moveTo>
                    <a:pt x="20066" y="84074"/>
                  </a:moveTo>
                  <a:lnTo>
                    <a:pt x="54737" y="84074"/>
                  </a:lnTo>
                  <a:lnTo>
                    <a:pt x="54737" y="20066"/>
                  </a:lnTo>
                  <a:lnTo>
                    <a:pt x="20066" y="20066"/>
                  </a:lnTo>
                  <a:close/>
                  <a:moveTo>
                    <a:pt x="64770" y="104140"/>
                  </a:moveTo>
                  <a:lnTo>
                    <a:pt x="10033" y="104140"/>
                  </a:lnTo>
                  <a:cubicBezTo>
                    <a:pt x="4445" y="104140"/>
                    <a:pt x="0" y="99695"/>
                    <a:pt x="0" y="94107"/>
                  </a:cubicBezTo>
                  <a:lnTo>
                    <a:pt x="0" y="10033"/>
                  </a:lnTo>
                  <a:cubicBezTo>
                    <a:pt x="0" y="4445"/>
                    <a:pt x="4445" y="0"/>
                    <a:pt x="10033" y="0"/>
                  </a:cubicBezTo>
                  <a:lnTo>
                    <a:pt x="64897" y="0"/>
                  </a:lnTo>
                  <a:cubicBezTo>
                    <a:pt x="70485" y="0"/>
                    <a:pt x="74930" y="4445"/>
                    <a:pt x="74930" y="10033"/>
                  </a:cubicBezTo>
                  <a:lnTo>
                    <a:pt x="74930" y="94107"/>
                  </a:lnTo>
                  <a:cubicBezTo>
                    <a:pt x="74930" y="99695"/>
                    <a:pt x="70485" y="104140"/>
                    <a:pt x="64897" y="104140"/>
                  </a:cubicBezTo>
                </a:path>
              </a:pathLst>
            </a:custGeom>
            <a:solidFill>
              <a:srgbClr val="000000"/>
            </a:solidFill>
          </p:spPr>
        </p:sp>
        <p:sp>
          <p:nvSpPr>
            <p:cNvPr id="166" name="Freeform 166"/>
            <p:cNvSpPr/>
            <p:nvPr/>
          </p:nvSpPr>
          <p:spPr>
            <a:xfrm>
              <a:off x="392684" y="599186"/>
              <a:ext cx="81026" cy="81026"/>
            </a:xfrm>
            <a:custGeom>
              <a:avLst/>
              <a:gdLst/>
              <a:ahLst/>
              <a:cxnLst/>
              <a:rect l="l" t="t" r="r" b="b"/>
              <a:pathLst>
                <a:path w="81026" h="81026">
                  <a:moveTo>
                    <a:pt x="40513" y="20193"/>
                  </a:moveTo>
                  <a:cubicBezTo>
                    <a:pt x="29210" y="20193"/>
                    <a:pt x="20066" y="29337"/>
                    <a:pt x="20066" y="40640"/>
                  </a:cubicBezTo>
                  <a:cubicBezTo>
                    <a:pt x="20066" y="51943"/>
                    <a:pt x="29210" y="61087"/>
                    <a:pt x="40513" y="61087"/>
                  </a:cubicBezTo>
                  <a:cubicBezTo>
                    <a:pt x="51816" y="61087"/>
                    <a:pt x="60960" y="51943"/>
                    <a:pt x="60960" y="40640"/>
                  </a:cubicBezTo>
                  <a:cubicBezTo>
                    <a:pt x="60960" y="29337"/>
                    <a:pt x="51816" y="20193"/>
                    <a:pt x="40513" y="20193"/>
                  </a:cubicBezTo>
                  <a:moveTo>
                    <a:pt x="40513" y="81026"/>
                  </a:moveTo>
                  <a:cubicBezTo>
                    <a:pt x="18161" y="81026"/>
                    <a:pt x="0" y="62865"/>
                    <a:pt x="0" y="40513"/>
                  </a:cubicBezTo>
                  <a:cubicBezTo>
                    <a:pt x="0" y="18161"/>
                    <a:pt x="18161" y="0"/>
                    <a:pt x="40513" y="0"/>
                  </a:cubicBezTo>
                  <a:cubicBezTo>
                    <a:pt x="62865" y="0"/>
                    <a:pt x="81026" y="18161"/>
                    <a:pt x="81026" y="40513"/>
                  </a:cubicBezTo>
                  <a:cubicBezTo>
                    <a:pt x="81026" y="62865"/>
                    <a:pt x="62865" y="81026"/>
                    <a:pt x="40513" y="81026"/>
                  </a:cubicBezTo>
                </a:path>
              </a:pathLst>
            </a:custGeom>
            <a:solidFill>
              <a:srgbClr val="000000"/>
            </a:solidFill>
          </p:spPr>
        </p:sp>
        <p:sp>
          <p:nvSpPr>
            <p:cNvPr id="167" name="Freeform 167"/>
            <p:cNvSpPr/>
            <p:nvPr/>
          </p:nvSpPr>
          <p:spPr>
            <a:xfrm>
              <a:off x="384175" y="702056"/>
              <a:ext cx="87630" cy="51181"/>
            </a:xfrm>
            <a:custGeom>
              <a:avLst/>
              <a:gdLst/>
              <a:ahLst/>
              <a:cxnLst/>
              <a:rect l="l" t="t" r="r" b="b"/>
              <a:pathLst>
                <a:path w="87630" h="51181">
                  <a:moveTo>
                    <a:pt x="20066" y="31115"/>
                  </a:moveTo>
                  <a:lnTo>
                    <a:pt x="67564" y="31115"/>
                  </a:lnTo>
                  <a:lnTo>
                    <a:pt x="67564" y="20193"/>
                  </a:lnTo>
                  <a:lnTo>
                    <a:pt x="20066" y="20193"/>
                  </a:lnTo>
                  <a:close/>
                  <a:moveTo>
                    <a:pt x="77597" y="51181"/>
                  </a:moveTo>
                  <a:lnTo>
                    <a:pt x="10033" y="51181"/>
                  </a:lnTo>
                  <a:cubicBezTo>
                    <a:pt x="4445" y="51181"/>
                    <a:pt x="0" y="46736"/>
                    <a:pt x="0" y="41148"/>
                  </a:cubicBezTo>
                  <a:lnTo>
                    <a:pt x="0" y="10033"/>
                  </a:lnTo>
                  <a:cubicBezTo>
                    <a:pt x="0" y="4445"/>
                    <a:pt x="4445" y="0"/>
                    <a:pt x="10033" y="0"/>
                  </a:cubicBezTo>
                  <a:lnTo>
                    <a:pt x="77597" y="0"/>
                  </a:lnTo>
                  <a:cubicBezTo>
                    <a:pt x="83185" y="0"/>
                    <a:pt x="87630" y="4445"/>
                    <a:pt x="87630" y="10033"/>
                  </a:cubicBezTo>
                  <a:lnTo>
                    <a:pt x="87630" y="41148"/>
                  </a:lnTo>
                  <a:cubicBezTo>
                    <a:pt x="87630" y="46736"/>
                    <a:pt x="83185" y="51181"/>
                    <a:pt x="77597" y="51181"/>
                  </a:cubicBezTo>
                </a:path>
              </a:pathLst>
            </a:custGeom>
            <a:solidFill>
              <a:srgbClr val="000000"/>
            </a:solidFill>
          </p:spPr>
        </p:sp>
        <p:sp>
          <p:nvSpPr>
            <p:cNvPr id="168" name="Freeform 168"/>
            <p:cNvSpPr/>
            <p:nvPr/>
          </p:nvSpPr>
          <p:spPr>
            <a:xfrm>
              <a:off x="327533" y="277241"/>
              <a:ext cx="186436" cy="185547"/>
            </a:xfrm>
            <a:custGeom>
              <a:avLst/>
              <a:gdLst/>
              <a:ahLst/>
              <a:cxnLst/>
              <a:rect l="l" t="t" r="r" b="b"/>
              <a:pathLst>
                <a:path w="186436" h="185547">
                  <a:moveTo>
                    <a:pt x="93218" y="185420"/>
                  </a:moveTo>
                  <a:cubicBezTo>
                    <a:pt x="41783" y="185420"/>
                    <a:pt x="0" y="143637"/>
                    <a:pt x="0" y="92202"/>
                  </a:cubicBezTo>
                  <a:lnTo>
                    <a:pt x="0" y="0"/>
                  </a:lnTo>
                  <a:lnTo>
                    <a:pt x="20066" y="0"/>
                  </a:lnTo>
                  <a:lnTo>
                    <a:pt x="20066" y="92329"/>
                  </a:lnTo>
                  <a:cubicBezTo>
                    <a:pt x="20066" y="132588"/>
                    <a:pt x="52832" y="165354"/>
                    <a:pt x="93218" y="165354"/>
                  </a:cubicBezTo>
                  <a:cubicBezTo>
                    <a:pt x="133604" y="165354"/>
                    <a:pt x="166370" y="132588"/>
                    <a:pt x="166370" y="92329"/>
                  </a:cubicBezTo>
                  <a:lnTo>
                    <a:pt x="166370" y="31115"/>
                  </a:lnTo>
                  <a:lnTo>
                    <a:pt x="186436" y="31115"/>
                  </a:lnTo>
                  <a:lnTo>
                    <a:pt x="186436" y="92329"/>
                  </a:lnTo>
                  <a:cubicBezTo>
                    <a:pt x="186436" y="143764"/>
                    <a:pt x="144653" y="185547"/>
                    <a:pt x="93218" y="185547"/>
                  </a:cubicBezTo>
                </a:path>
              </a:pathLst>
            </a:custGeom>
            <a:solidFill>
              <a:srgbClr val="000000"/>
            </a:solidFill>
          </p:spPr>
        </p:sp>
        <p:sp>
          <p:nvSpPr>
            <p:cNvPr id="169" name="Freeform 169"/>
            <p:cNvSpPr/>
            <p:nvPr/>
          </p:nvSpPr>
          <p:spPr>
            <a:xfrm>
              <a:off x="493776" y="217932"/>
              <a:ext cx="150876" cy="148844"/>
            </a:xfrm>
            <a:custGeom>
              <a:avLst/>
              <a:gdLst/>
              <a:ahLst/>
              <a:cxnLst/>
              <a:rect l="l" t="t" r="r" b="b"/>
              <a:pathLst>
                <a:path w="150876" h="148844">
                  <a:moveTo>
                    <a:pt x="20066" y="148844"/>
                  </a:moveTo>
                  <a:lnTo>
                    <a:pt x="0" y="148844"/>
                  </a:lnTo>
                  <a:lnTo>
                    <a:pt x="0" y="75819"/>
                  </a:lnTo>
                  <a:cubicBezTo>
                    <a:pt x="0" y="34036"/>
                    <a:pt x="34036" y="0"/>
                    <a:pt x="75819" y="0"/>
                  </a:cubicBezTo>
                  <a:cubicBezTo>
                    <a:pt x="108331" y="0"/>
                    <a:pt x="137287" y="20574"/>
                    <a:pt x="147701" y="51308"/>
                  </a:cubicBezTo>
                  <a:lnTo>
                    <a:pt x="150876" y="60833"/>
                  </a:lnTo>
                  <a:lnTo>
                    <a:pt x="131826" y="67310"/>
                  </a:lnTo>
                  <a:lnTo>
                    <a:pt x="128651" y="57785"/>
                  </a:lnTo>
                  <a:cubicBezTo>
                    <a:pt x="121031" y="35306"/>
                    <a:pt x="99822" y="20066"/>
                    <a:pt x="75819" y="20066"/>
                  </a:cubicBezTo>
                  <a:cubicBezTo>
                    <a:pt x="45085" y="20066"/>
                    <a:pt x="20066" y="45085"/>
                    <a:pt x="20066" y="75819"/>
                  </a:cubicBezTo>
                  <a:close/>
                </a:path>
              </a:pathLst>
            </a:custGeom>
            <a:solidFill>
              <a:srgbClr val="000000"/>
            </a:solidFill>
          </p:spPr>
        </p:sp>
        <p:sp>
          <p:nvSpPr>
            <p:cNvPr id="170" name="Freeform 170"/>
            <p:cNvSpPr/>
            <p:nvPr/>
          </p:nvSpPr>
          <p:spPr>
            <a:xfrm>
              <a:off x="192278" y="102743"/>
              <a:ext cx="155321" cy="150749"/>
            </a:xfrm>
            <a:custGeom>
              <a:avLst/>
              <a:gdLst/>
              <a:ahLst/>
              <a:cxnLst/>
              <a:rect l="l" t="t" r="r" b="b"/>
              <a:pathLst>
                <a:path w="155321" h="150749">
                  <a:moveTo>
                    <a:pt x="155321" y="150749"/>
                  </a:moveTo>
                  <a:lnTo>
                    <a:pt x="135255" y="150749"/>
                  </a:lnTo>
                  <a:lnTo>
                    <a:pt x="135255" y="67564"/>
                  </a:lnTo>
                  <a:cubicBezTo>
                    <a:pt x="135255" y="40005"/>
                    <a:pt x="111633" y="20066"/>
                    <a:pt x="79121" y="20066"/>
                  </a:cubicBezTo>
                  <a:lnTo>
                    <a:pt x="78105" y="20066"/>
                  </a:lnTo>
                  <a:cubicBezTo>
                    <a:pt x="46101" y="20066"/>
                    <a:pt x="20193" y="42926"/>
                    <a:pt x="20193" y="71120"/>
                  </a:cubicBezTo>
                  <a:lnTo>
                    <a:pt x="20193" y="83058"/>
                  </a:lnTo>
                  <a:lnTo>
                    <a:pt x="0" y="83058"/>
                  </a:lnTo>
                  <a:lnTo>
                    <a:pt x="0" y="71247"/>
                  </a:lnTo>
                  <a:cubicBezTo>
                    <a:pt x="0" y="32004"/>
                    <a:pt x="35052" y="0"/>
                    <a:pt x="78105" y="0"/>
                  </a:cubicBezTo>
                  <a:lnTo>
                    <a:pt x="79121" y="0"/>
                  </a:lnTo>
                  <a:cubicBezTo>
                    <a:pt x="122555" y="0"/>
                    <a:pt x="155321" y="29083"/>
                    <a:pt x="155321" y="67564"/>
                  </a:cubicBezTo>
                  <a:close/>
                </a:path>
              </a:pathLst>
            </a:custGeom>
            <a:solidFill>
              <a:srgbClr val="000000"/>
            </a:solidFill>
          </p:spPr>
        </p:sp>
        <p:sp>
          <p:nvSpPr>
            <p:cNvPr id="171" name="Freeform 171"/>
            <p:cNvSpPr/>
            <p:nvPr/>
          </p:nvSpPr>
          <p:spPr>
            <a:xfrm>
              <a:off x="163068" y="302895"/>
              <a:ext cx="20066" cy="43815"/>
            </a:xfrm>
            <a:custGeom>
              <a:avLst/>
              <a:gdLst/>
              <a:ahLst/>
              <a:cxnLst/>
              <a:rect l="l" t="t" r="r" b="b"/>
              <a:pathLst>
                <a:path w="20066" h="43815">
                  <a:moveTo>
                    <a:pt x="20066" y="43815"/>
                  </a:moveTo>
                  <a:lnTo>
                    <a:pt x="0" y="43815"/>
                  </a:lnTo>
                  <a:lnTo>
                    <a:pt x="0" y="0"/>
                  </a:lnTo>
                  <a:lnTo>
                    <a:pt x="20066" y="0"/>
                  </a:lnTo>
                  <a:close/>
                </a:path>
              </a:pathLst>
            </a:custGeom>
            <a:solidFill>
              <a:srgbClr val="000000"/>
            </a:solidFill>
          </p:spPr>
        </p:sp>
        <p:sp>
          <p:nvSpPr>
            <p:cNvPr id="172" name="Freeform 172"/>
            <p:cNvSpPr/>
            <p:nvPr/>
          </p:nvSpPr>
          <p:spPr>
            <a:xfrm>
              <a:off x="221488" y="302895"/>
              <a:ext cx="20193" cy="43815"/>
            </a:xfrm>
            <a:custGeom>
              <a:avLst/>
              <a:gdLst/>
              <a:ahLst/>
              <a:cxnLst/>
              <a:rect l="l" t="t" r="r" b="b"/>
              <a:pathLst>
                <a:path w="20193" h="43815">
                  <a:moveTo>
                    <a:pt x="20193" y="43815"/>
                  </a:moveTo>
                  <a:lnTo>
                    <a:pt x="0" y="43815"/>
                  </a:lnTo>
                  <a:lnTo>
                    <a:pt x="0" y="0"/>
                  </a:lnTo>
                  <a:lnTo>
                    <a:pt x="20066" y="0"/>
                  </a:lnTo>
                  <a:close/>
                </a:path>
              </a:pathLst>
            </a:custGeom>
            <a:solidFill>
              <a:srgbClr val="000000"/>
            </a:solidFill>
          </p:spPr>
        </p:sp>
        <p:sp>
          <p:nvSpPr>
            <p:cNvPr id="173" name="Freeform 173"/>
            <p:cNvSpPr/>
            <p:nvPr/>
          </p:nvSpPr>
          <p:spPr>
            <a:xfrm>
              <a:off x="71755" y="334772"/>
              <a:ext cx="270383" cy="204851"/>
            </a:xfrm>
            <a:custGeom>
              <a:avLst/>
              <a:gdLst/>
              <a:ahLst/>
              <a:cxnLst/>
              <a:rect l="l" t="t" r="r" b="b"/>
              <a:pathLst>
                <a:path w="270383" h="204851">
                  <a:moveTo>
                    <a:pt x="242062" y="204724"/>
                  </a:moveTo>
                  <a:lnTo>
                    <a:pt x="28321" y="204724"/>
                  </a:lnTo>
                  <a:cubicBezTo>
                    <a:pt x="12700" y="204724"/>
                    <a:pt x="0" y="192786"/>
                    <a:pt x="0" y="178181"/>
                  </a:cubicBezTo>
                  <a:lnTo>
                    <a:pt x="381" y="174879"/>
                  </a:lnTo>
                  <a:lnTo>
                    <a:pt x="93599" y="1905"/>
                  </a:lnTo>
                  <a:lnTo>
                    <a:pt x="111252" y="11430"/>
                  </a:lnTo>
                  <a:lnTo>
                    <a:pt x="20447" y="180086"/>
                  </a:lnTo>
                  <a:cubicBezTo>
                    <a:pt x="21463" y="182626"/>
                    <a:pt x="24638" y="184658"/>
                    <a:pt x="28321" y="184658"/>
                  </a:cubicBezTo>
                  <a:lnTo>
                    <a:pt x="242062" y="184658"/>
                  </a:lnTo>
                  <a:cubicBezTo>
                    <a:pt x="245618" y="184658"/>
                    <a:pt x="248666" y="182753"/>
                    <a:pt x="249809" y="180340"/>
                  </a:cubicBezTo>
                  <a:lnTo>
                    <a:pt x="147828" y="10287"/>
                  </a:lnTo>
                  <a:lnTo>
                    <a:pt x="165100" y="0"/>
                  </a:lnTo>
                  <a:lnTo>
                    <a:pt x="268986" y="173101"/>
                  </a:lnTo>
                  <a:cubicBezTo>
                    <a:pt x="269875" y="174625"/>
                    <a:pt x="270383" y="176403"/>
                    <a:pt x="270383" y="178308"/>
                  </a:cubicBezTo>
                  <a:cubicBezTo>
                    <a:pt x="270383" y="192913"/>
                    <a:pt x="257683" y="204851"/>
                    <a:pt x="242062" y="204851"/>
                  </a:cubicBezTo>
                </a:path>
              </a:pathLst>
            </a:custGeom>
            <a:solidFill>
              <a:srgbClr val="000000"/>
            </a:solidFill>
          </p:spPr>
        </p:sp>
        <p:sp>
          <p:nvSpPr>
            <p:cNvPr id="174" name="Freeform 174"/>
            <p:cNvSpPr/>
            <p:nvPr/>
          </p:nvSpPr>
          <p:spPr>
            <a:xfrm>
              <a:off x="149987" y="194056"/>
              <a:ext cx="107696" cy="47752"/>
            </a:xfrm>
            <a:custGeom>
              <a:avLst/>
              <a:gdLst/>
              <a:ahLst/>
              <a:cxnLst/>
              <a:rect l="l" t="t" r="r" b="b"/>
              <a:pathLst>
                <a:path w="107696" h="47752">
                  <a:moveTo>
                    <a:pt x="84455" y="47752"/>
                  </a:moveTo>
                  <a:lnTo>
                    <a:pt x="67691" y="36703"/>
                  </a:lnTo>
                  <a:lnTo>
                    <a:pt x="78613" y="20066"/>
                  </a:lnTo>
                  <a:lnTo>
                    <a:pt x="27813" y="20066"/>
                  </a:lnTo>
                  <a:lnTo>
                    <a:pt x="37465" y="36830"/>
                  </a:lnTo>
                  <a:lnTo>
                    <a:pt x="20066" y="46863"/>
                  </a:lnTo>
                  <a:lnTo>
                    <a:pt x="1778" y="15113"/>
                  </a:lnTo>
                  <a:cubicBezTo>
                    <a:pt x="0" y="12065"/>
                    <a:pt x="0" y="8128"/>
                    <a:pt x="1778" y="5080"/>
                  </a:cubicBezTo>
                  <a:lnTo>
                    <a:pt x="6858" y="0"/>
                  </a:lnTo>
                  <a:lnTo>
                    <a:pt x="97282" y="0"/>
                  </a:lnTo>
                  <a:cubicBezTo>
                    <a:pt x="100965" y="0"/>
                    <a:pt x="104394" y="2032"/>
                    <a:pt x="106172" y="5334"/>
                  </a:cubicBezTo>
                  <a:lnTo>
                    <a:pt x="107696" y="12573"/>
                  </a:lnTo>
                  <a:close/>
                </a:path>
              </a:pathLst>
            </a:custGeom>
            <a:solidFill>
              <a:srgbClr val="000000"/>
            </a:solidFill>
          </p:spPr>
        </p:sp>
        <p:sp>
          <p:nvSpPr>
            <p:cNvPr id="175" name="Freeform 175"/>
            <p:cNvSpPr/>
            <p:nvPr/>
          </p:nvSpPr>
          <p:spPr>
            <a:xfrm>
              <a:off x="163068" y="166751"/>
              <a:ext cx="78486" cy="41148"/>
            </a:xfrm>
            <a:custGeom>
              <a:avLst/>
              <a:gdLst/>
              <a:ahLst/>
              <a:cxnLst/>
              <a:rect l="l" t="t" r="r" b="b"/>
              <a:pathLst>
                <a:path w="78486" h="41148">
                  <a:moveTo>
                    <a:pt x="20066" y="41148"/>
                  </a:moveTo>
                  <a:lnTo>
                    <a:pt x="0" y="41148"/>
                  </a:lnTo>
                  <a:lnTo>
                    <a:pt x="0" y="10033"/>
                  </a:lnTo>
                  <a:cubicBezTo>
                    <a:pt x="0" y="4445"/>
                    <a:pt x="4445" y="0"/>
                    <a:pt x="10033" y="0"/>
                  </a:cubicBezTo>
                  <a:lnTo>
                    <a:pt x="68453" y="0"/>
                  </a:lnTo>
                  <a:cubicBezTo>
                    <a:pt x="74041" y="0"/>
                    <a:pt x="78486" y="4445"/>
                    <a:pt x="78486" y="10033"/>
                  </a:cubicBezTo>
                  <a:lnTo>
                    <a:pt x="78486" y="37465"/>
                  </a:lnTo>
                  <a:lnTo>
                    <a:pt x="58420" y="37465"/>
                  </a:lnTo>
                  <a:lnTo>
                    <a:pt x="58420" y="20066"/>
                  </a:lnTo>
                  <a:lnTo>
                    <a:pt x="20066" y="20066"/>
                  </a:lnTo>
                  <a:close/>
                </a:path>
              </a:pathLst>
            </a:custGeom>
            <a:solidFill>
              <a:srgbClr val="000000"/>
            </a:solidFill>
          </p:spPr>
        </p:sp>
        <p:sp>
          <p:nvSpPr>
            <p:cNvPr id="176" name="Freeform 176"/>
            <p:cNvSpPr/>
            <p:nvPr/>
          </p:nvSpPr>
          <p:spPr>
            <a:xfrm>
              <a:off x="487426" y="629031"/>
              <a:ext cx="275844" cy="20066"/>
            </a:xfrm>
            <a:custGeom>
              <a:avLst/>
              <a:gdLst/>
              <a:ahLst/>
              <a:cxnLst/>
              <a:rect l="l" t="t" r="r" b="b"/>
              <a:pathLst>
                <a:path w="275844" h="20066">
                  <a:moveTo>
                    <a:pt x="275844" y="20066"/>
                  </a:moveTo>
                  <a:lnTo>
                    <a:pt x="0" y="20066"/>
                  </a:lnTo>
                  <a:lnTo>
                    <a:pt x="0" y="0"/>
                  </a:lnTo>
                  <a:lnTo>
                    <a:pt x="275844" y="0"/>
                  </a:lnTo>
                  <a:close/>
                </a:path>
              </a:pathLst>
            </a:custGeom>
            <a:solidFill>
              <a:srgbClr val="000000"/>
            </a:solidFill>
          </p:spPr>
        </p:sp>
        <p:sp>
          <p:nvSpPr>
            <p:cNvPr id="177" name="Freeform 177"/>
            <p:cNvSpPr/>
            <p:nvPr/>
          </p:nvSpPr>
          <p:spPr>
            <a:xfrm>
              <a:off x="355854" y="629031"/>
              <a:ext cx="38354" cy="20066"/>
            </a:xfrm>
            <a:custGeom>
              <a:avLst/>
              <a:gdLst/>
              <a:ahLst/>
              <a:cxnLst/>
              <a:rect l="l" t="t" r="r" b="b"/>
              <a:pathLst>
                <a:path w="38354" h="20066">
                  <a:moveTo>
                    <a:pt x="38354" y="20066"/>
                  </a:moveTo>
                  <a:lnTo>
                    <a:pt x="0" y="20066"/>
                  </a:lnTo>
                  <a:lnTo>
                    <a:pt x="0" y="0"/>
                  </a:lnTo>
                  <a:lnTo>
                    <a:pt x="38354" y="0"/>
                  </a:lnTo>
                  <a:close/>
                </a:path>
              </a:pathLst>
            </a:custGeom>
            <a:solidFill>
              <a:srgbClr val="000000"/>
            </a:solidFill>
          </p:spPr>
        </p:sp>
        <p:sp>
          <p:nvSpPr>
            <p:cNvPr id="178" name="Freeform 178"/>
            <p:cNvSpPr/>
            <p:nvPr/>
          </p:nvSpPr>
          <p:spPr>
            <a:xfrm>
              <a:off x="115570" y="652653"/>
              <a:ext cx="180975" cy="100584"/>
            </a:xfrm>
            <a:custGeom>
              <a:avLst/>
              <a:gdLst/>
              <a:ahLst/>
              <a:cxnLst/>
              <a:rect l="l" t="t" r="r" b="b"/>
              <a:pathLst>
                <a:path w="180975" h="100584">
                  <a:moveTo>
                    <a:pt x="26543" y="20193"/>
                  </a:moveTo>
                  <a:lnTo>
                    <a:pt x="20193" y="23114"/>
                  </a:lnTo>
                  <a:lnTo>
                    <a:pt x="20193" y="74168"/>
                  </a:lnTo>
                  <a:cubicBezTo>
                    <a:pt x="20193" y="77724"/>
                    <a:pt x="23114" y="80518"/>
                    <a:pt x="26543" y="80518"/>
                  </a:cubicBezTo>
                  <a:lnTo>
                    <a:pt x="154432" y="80518"/>
                  </a:lnTo>
                  <a:cubicBezTo>
                    <a:pt x="157988" y="80518"/>
                    <a:pt x="160782" y="77724"/>
                    <a:pt x="160782" y="74168"/>
                  </a:cubicBezTo>
                  <a:lnTo>
                    <a:pt x="160782" y="26543"/>
                  </a:lnTo>
                  <a:cubicBezTo>
                    <a:pt x="160782" y="22987"/>
                    <a:pt x="157861" y="20193"/>
                    <a:pt x="154432" y="20193"/>
                  </a:cubicBezTo>
                  <a:close/>
                  <a:moveTo>
                    <a:pt x="154432" y="100584"/>
                  </a:moveTo>
                  <a:lnTo>
                    <a:pt x="26543" y="100584"/>
                  </a:lnTo>
                  <a:cubicBezTo>
                    <a:pt x="11938" y="100584"/>
                    <a:pt x="0" y="88646"/>
                    <a:pt x="0" y="74041"/>
                  </a:cubicBezTo>
                  <a:lnTo>
                    <a:pt x="0" y="26543"/>
                  </a:lnTo>
                  <a:cubicBezTo>
                    <a:pt x="0" y="11938"/>
                    <a:pt x="11938" y="0"/>
                    <a:pt x="26543" y="0"/>
                  </a:cubicBezTo>
                  <a:lnTo>
                    <a:pt x="154432" y="0"/>
                  </a:lnTo>
                  <a:cubicBezTo>
                    <a:pt x="169037" y="0"/>
                    <a:pt x="180975" y="11811"/>
                    <a:pt x="180975" y="26543"/>
                  </a:cubicBezTo>
                  <a:lnTo>
                    <a:pt x="180975" y="74041"/>
                  </a:lnTo>
                  <a:cubicBezTo>
                    <a:pt x="180975" y="88646"/>
                    <a:pt x="169037" y="100584"/>
                    <a:pt x="154432" y="100584"/>
                  </a:cubicBezTo>
                </a:path>
              </a:pathLst>
            </a:custGeom>
            <a:solidFill>
              <a:srgbClr val="000000"/>
            </a:solidFill>
          </p:spPr>
        </p:sp>
        <p:sp>
          <p:nvSpPr>
            <p:cNvPr id="179" name="Freeform 179"/>
            <p:cNvSpPr/>
            <p:nvPr/>
          </p:nvSpPr>
          <p:spPr>
            <a:xfrm>
              <a:off x="195961" y="598805"/>
              <a:ext cx="20066" cy="62103"/>
            </a:xfrm>
            <a:custGeom>
              <a:avLst/>
              <a:gdLst/>
              <a:ahLst/>
              <a:cxnLst/>
              <a:rect l="l" t="t" r="r" b="b"/>
              <a:pathLst>
                <a:path w="20066" h="62103">
                  <a:moveTo>
                    <a:pt x="20066" y="62103"/>
                  </a:moveTo>
                  <a:lnTo>
                    <a:pt x="0" y="62103"/>
                  </a:lnTo>
                  <a:lnTo>
                    <a:pt x="0" y="0"/>
                  </a:lnTo>
                  <a:lnTo>
                    <a:pt x="20066" y="0"/>
                  </a:lnTo>
                  <a:close/>
                </a:path>
              </a:pathLst>
            </a:custGeom>
            <a:solidFill>
              <a:srgbClr val="000000"/>
            </a:solidFill>
          </p:spPr>
        </p:sp>
        <p:sp>
          <p:nvSpPr>
            <p:cNvPr id="180" name="Freeform 180"/>
            <p:cNvSpPr/>
            <p:nvPr/>
          </p:nvSpPr>
          <p:spPr>
            <a:xfrm>
              <a:off x="161544" y="540385"/>
              <a:ext cx="57658" cy="132969"/>
            </a:xfrm>
            <a:custGeom>
              <a:avLst/>
              <a:gdLst/>
              <a:ahLst/>
              <a:cxnLst/>
              <a:rect l="l" t="t" r="r" b="b"/>
              <a:pathLst>
                <a:path w="57658" h="132969">
                  <a:moveTo>
                    <a:pt x="48895" y="132969"/>
                  </a:moveTo>
                  <a:lnTo>
                    <a:pt x="39878" y="128524"/>
                  </a:lnTo>
                  <a:cubicBezTo>
                    <a:pt x="38227" y="127762"/>
                    <a:pt x="0" y="108204"/>
                    <a:pt x="1397" y="74041"/>
                  </a:cubicBezTo>
                  <a:cubicBezTo>
                    <a:pt x="2794" y="42672"/>
                    <a:pt x="33782" y="8763"/>
                    <a:pt x="35052" y="7366"/>
                  </a:cubicBezTo>
                  <a:lnTo>
                    <a:pt x="41910" y="0"/>
                  </a:lnTo>
                  <a:lnTo>
                    <a:pt x="56642" y="13589"/>
                  </a:lnTo>
                  <a:lnTo>
                    <a:pt x="49784" y="20955"/>
                  </a:lnTo>
                  <a:cubicBezTo>
                    <a:pt x="42164" y="29210"/>
                    <a:pt x="22225" y="54991"/>
                    <a:pt x="21336" y="74803"/>
                  </a:cubicBezTo>
                  <a:cubicBezTo>
                    <a:pt x="20447" y="95758"/>
                    <a:pt x="48387" y="110363"/>
                    <a:pt x="48641" y="110490"/>
                  </a:cubicBezTo>
                  <a:lnTo>
                    <a:pt x="57658" y="114935"/>
                  </a:lnTo>
                  <a:close/>
                </a:path>
              </a:pathLst>
            </a:custGeom>
            <a:solidFill>
              <a:srgbClr val="000000"/>
            </a:solidFill>
          </p:spPr>
        </p:sp>
        <p:sp>
          <p:nvSpPr>
            <p:cNvPr id="181" name="Freeform 181"/>
            <p:cNvSpPr/>
            <p:nvPr/>
          </p:nvSpPr>
          <p:spPr>
            <a:xfrm>
              <a:off x="190627" y="540512"/>
              <a:ext cx="57785" cy="132842"/>
            </a:xfrm>
            <a:custGeom>
              <a:avLst/>
              <a:gdLst/>
              <a:ahLst/>
              <a:cxnLst/>
              <a:rect l="l" t="t" r="r" b="b"/>
              <a:pathLst>
                <a:path w="57785" h="132842">
                  <a:moveTo>
                    <a:pt x="9017" y="132842"/>
                  </a:moveTo>
                  <a:lnTo>
                    <a:pt x="0" y="114935"/>
                  </a:lnTo>
                  <a:lnTo>
                    <a:pt x="9017" y="110490"/>
                  </a:lnTo>
                  <a:cubicBezTo>
                    <a:pt x="9271" y="110363"/>
                    <a:pt x="37338" y="95885"/>
                    <a:pt x="36322" y="74803"/>
                  </a:cubicBezTo>
                  <a:cubicBezTo>
                    <a:pt x="35433" y="54864"/>
                    <a:pt x="15494" y="29083"/>
                    <a:pt x="7874" y="20955"/>
                  </a:cubicBezTo>
                  <a:lnTo>
                    <a:pt x="1016" y="13589"/>
                  </a:lnTo>
                  <a:lnTo>
                    <a:pt x="15748" y="0"/>
                  </a:lnTo>
                  <a:lnTo>
                    <a:pt x="22606" y="7366"/>
                  </a:lnTo>
                  <a:cubicBezTo>
                    <a:pt x="23876" y="8763"/>
                    <a:pt x="54991" y="42672"/>
                    <a:pt x="56261" y="74041"/>
                  </a:cubicBezTo>
                  <a:cubicBezTo>
                    <a:pt x="57785" y="108204"/>
                    <a:pt x="19431" y="127762"/>
                    <a:pt x="17780" y="128524"/>
                  </a:cubicBezTo>
                  <a:close/>
                </a:path>
              </a:pathLst>
            </a:custGeom>
            <a:solidFill>
              <a:srgbClr val="000000"/>
            </a:solidFill>
          </p:spPr>
        </p:sp>
        <p:sp>
          <p:nvSpPr>
            <p:cNvPr id="182" name="Freeform 182"/>
            <p:cNvSpPr/>
            <p:nvPr/>
          </p:nvSpPr>
          <p:spPr>
            <a:xfrm>
              <a:off x="516636" y="574167"/>
              <a:ext cx="235712" cy="20066"/>
            </a:xfrm>
            <a:custGeom>
              <a:avLst/>
              <a:gdLst/>
              <a:ahLst/>
              <a:cxnLst/>
              <a:rect l="l" t="t" r="r" b="b"/>
              <a:pathLst>
                <a:path w="235712" h="20066">
                  <a:moveTo>
                    <a:pt x="235712" y="20066"/>
                  </a:moveTo>
                  <a:lnTo>
                    <a:pt x="0" y="20066"/>
                  </a:lnTo>
                  <a:lnTo>
                    <a:pt x="0" y="0"/>
                  </a:lnTo>
                  <a:lnTo>
                    <a:pt x="235712" y="0"/>
                  </a:lnTo>
                  <a:close/>
                </a:path>
              </a:pathLst>
            </a:custGeom>
            <a:solidFill>
              <a:srgbClr val="000000"/>
            </a:solidFill>
          </p:spPr>
        </p:sp>
      </p:grpSp>
      <p:grpSp>
        <p:nvGrpSpPr>
          <p:cNvPr id="183" name="Group 183"/>
          <p:cNvGrpSpPr>
            <a:grpSpLocks noChangeAspect="1"/>
          </p:cNvGrpSpPr>
          <p:nvPr/>
        </p:nvGrpSpPr>
        <p:grpSpPr>
          <a:xfrm>
            <a:off x="5145552" y="2643330"/>
            <a:ext cx="1103024" cy="1113935"/>
            <a:chOff x="0" y="0"/>
            <a:chExt cx="762584" cy="770128"/>
          </a:xfrm>
        </p:grpSpPr>
        <p:sp>
          <p:nvSpPr>
            <p:cNvPr id="184" name="Freeform 184"/>
            <p:cNvSpPr/>
            <p:nvPr/>
          </p:nvSpPr>
          <p:spPr>
            <a:xfrm>
              <a:off x="622681" y="380492"/>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85" name="Freeform 185"/>
            <p:cNvSpPr/>
            <p:nvPr/>
          </p:nvSpPr>
          <p:spPr>
            <a:xfrm>
              <a:off x="622681" y="549402"/>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86" name="Freeform 186"/>
            <p:cNvSpPr/>
            <p:nvPr/>
          </p:nvSpPr>
          <p:spPr>
            <a:xfrm>
              <a:off x="485648" y="624459"/>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87" name="Freeform 187"/>
            <p:cNvSpPr/>
            <p:nvPr/>
          </p:nvSpPr>
          <p:spPr>
            <a:xfrm>
              <a:off x="348615" y="549402"/>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88" name="Freeform 188"/>
            <p:cNvSpPr/>
            <p:nvPr/>
          </p:nvSpPr>
          <p:spPr>
            <a:xfrm>
              <a:off x="341122" y="388112"/>
              <a:ext cx="76454" cy="76454"/>
            </a:xfrm>
            <a:custGeom>
              <a:avLst/>
              <a:gdLst/>
              <a:ahLst/>
              <a:cxnLst/>
              <a:rect l="l" t="t" r="r" b="b"/>
              <a:pathLst>
                <a:path w="76454" h="76454">
                  <a:moveTo>
                    <a:pt x="38227" y="20193"/>
                  </a:moveTo>
                  <a:cubicBezTo>
                    <a:pt x="28194" y="20193"/>
                    <a:pt x="20066" y="28321"/>
                    <a:pt x="20066" y="38227"/>
                  </a:cubicBezTo>
                  <a:cubicBezTo>
                    <a:pt x="20066" y="48133"/>
                    <a:pt x="28321" y="56388"/>
                    <a:pt x="38227" y="56388"/>
                  </a:cubicBezTo>
                  <a:cubicBezTo>
                    <a:pt x="48133"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89" name="Freeform 189"/>
            <p:cNvSpPr/>
            <p:nvPr/>
          </p:nvSpPr>
          <p:spPr>
            <a:xfrm>
              <a:off x="202184" y="303657"/>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90" name="Freeform 190"/>
            <p:cNvSpPr/>
            <p:nvPr/>
          </p:nvSpPr>
          <p:spPr>
            <a:xfrm>
              <a:off x="200406" y="630174"/>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91" name="Freeform 191"/>
            <p:cNvSpPr/>
            <p:nvPr/>
          </p:nvSpPr>
          <p:spPr>
            <a:xfrm>
              <a:off x="65278" y="543814"/>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92" name="Freeform 192"/>
            <p:cNvSpPr/>
            <p:nvPr/>
          </p:nvSpPr>
          <p:spPr>
            <a:xfrm>
              <a:off x="63500" y="386080"/>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93" name="Freeform 193"/>
            <p:cNvSpPr/>
            <p:nvPr/>
          </p:nvSpPr>
          <p:spPr>
            <a:xfrm>
              <a:off x="200406" y="142240"/>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94" name="Freeform 194"/>
            <p:cNvSpPr/>
            <p:nvPr/>
          </p:nvSpPr>
          <p:spPr>
            <a:xfrm>
              <a:off x="341122" y="63500"/>
              <a:ext cx="76454" cy="76454"/>
            </a:xfrm>
            <a:custGeom>
              <a:avLst/>
              <a:gdLst/>
              <a:ahLst/>
              <a:cxnLst/>
              <a:rect l="l" t="t" r="r" b="b"/>
              <a:pathLst>
                <a:path w="76454" h="76454">
                  <a:moveTo>
                    <a:pt x="38227" y="20066"/>
                  </a:moveTo>
                  <a:cubicBezTo>
                    <a:pt x="28194" y="20066"/>
                    <a:pt x="20066" y="28194"/>
                    <a:pt x="20066" y="38100"/>
                  </a:cubicBezTo>
                  <a:cubicBezTo>
                    <a:pt x="20066" y="48006"/>
                    <a:pt x="28194" y="56261"/>
                    <a:pt x="38227" y="56261"/>
                  </a:cubicBezTo>
                  <a:cubicBezTo>
                    <a:pt x="48260" y="56261"/>
                    <a:pt x="56388" y="48133"/>
                    <a:pt x="56388" y="38100"/>
                  </a:cubicBezTo>
                  <a:cubicBezTo>
                    <a:pt x="56388" y="28067"/>
                    <a:pt x="48260" y="20066"/>
                    <a:pt x="38227" y="20066"/>
                  </a:cubicBezTo>
                  <a:moveTo>
                    <a:pt x="38227" y="76327"/>
                  </a:moveTo>
                  <a:cubicBezTo>
                    <a:pt x="17145" y="76327"/>
                    <a:pt x="0" y="59182"/>
                    <a:pt x="0" y="38100"/>
                  </a:cubicBezTo>
                  <a:cubicBezTo>
                    <a:pt x="0" y="17018"/>
                    <a:pt x="17272" y="0"/>
                    <a:pt x="38227" y="0"/>
                  </a:cubicBezTo>
                  <a:cubicBezTo>
                    <a:pt x="59182" y="0"/>
                    <a:pt x="76454" y="17145"/>
                    <a:pt x="76454" y="38227"/>
                  </a:cubicBezTo>
                  <a:cubicBezTo>
                    <a:pt x="76454" y="59309"/>
                    <a:pt x="59309" y="76454"/>
                    <a:pt x="38227" y="76454"/>
                  </a:cubicBezTo>
                </a:path>
              </a:pathLst>
            </a:custGeom>
            <a:solidFill>
              <a:srgbClr val="000000"/>
            </a:solidFill>
          </p:spPr>
        </p:sp>
        <p:sp>
          <p:nvSpPr>
            <p:cNvPr id="195" name="Freeform 195"/>
            <p:cNvSpPr/>
            <p:nvPr/>
          </p:nvSpPr>
          <p:spPr>
            <a:xfrm>
              <a:off x="485648" y="142240"/>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96" name="Freeform 196"/>
            <p:cNvSpPr/>
            <p:nvPr/>
          </p:nvSpPr>
          <p:spPr>
            <a:xfrm>
              <a:off x="485648" y="305435"/>
              <a:ext cx="76454" cy="76454"/>
            </a:xfrm>
            <a:custGeom>
              <a:avLst/>
              <a:gdLst/>
              <a:ahLst/>
              <a:cxnLst/>
              <a:rect l="l" t="t" r="r" b="b"/>
              <a:pathLst>
                <a:path w="76454" h="76454">
                  <a:moveTo>
                    <a:pt x="38227" y="20193"/>
                  </a:moveTo>
                  <a:cubicBezTo>
                    <a:pt x="28194" y="20193"/>
                    <a:pt x="20066" y="28321"/>
                    <a:pt x="20066" y="38227"/>
                  </a:cubicBezTo>
                  <a:cubicBezTo>
                    <a:pt x="20066" y="48133"/>
                    <a:pt x="28194" y="56388"/>
                    <a:pt x="38227" y="56388"/>
                  </a:cubicBezTo>
                  <a:cubicBezTo>
                    <a:pt x="48260" y="56388"/>
                    <a:pt x="56388" y="48260"/>
                    <a:pt x="56388" y="38227"/>
                  </a:cubicBezTo>
                  <a:cubicBezTo>
                    <a:pt x="56388" y="28194"/>
                    <a:pt x="48260" y="20193"/>
                    <a:pt x="38227" y="20193"/>
                  </a:cubicBezTo>
                  <a:moveTo>
                    <a:pt x="38227" y="76454"/>
                  </a:moveTo>
                  <a:cubicBezTo>
                    <a:pt x="17145" y="76454"/>
                    <a:pt x="0" y="59309"/>
                    <a:pt x="0" y="38227"/>
                  </a:cubicBezTo>
                  <a:cubicBezTo>
                    <a:pt x="0" y="17145"/>
                    <a:pt x="17145" y="0"/>
                    <a:pt x="38227" y="0"/>
                  </a:cubicBezTo>
                  <a:cubicBezTo>
                    <a:pt x="59309" y="0"/>
                    <a:pt x="76454" y="17145"/>
                    <a:pt x="76454" y="38227"/>
                  </a:cubicBezTo>
                  <a:cubicBezTo>
                    <a:pt x="76454" y="59309"/>
                    <a:pt x="59309" y="76454"/>
                    <a:pt x="38227" y="76454"/>
                  </a:cubicBezTo>
                </a:path>
              </a:pathLst>
            </a:custGeom>
            <a:solidFill>
              <a:srgbClr val="000000"/>
            </a:solidFill>
          </p:spPr>
        </p:sp>
        <p:sp>
          <p:nvSpPr>
            <p:cNvPr id="197" name="Freeform 197"/>
            <p:cNvSpPr/>
            <p:nvPr/>
          </p:nvSpPr>
          <p:spPr>
            <a:xfrm>
              <a:off x="420751" y="356870"/>
              <a:ext cx="58928" cy="47117"/>
            </a:xfrm>
            <a:custGeom>
              <a:avLst/>
              <a:gdLst/>
              <a:ahLst/>
              <a:cxnLst/>
              <a:rect l="l" t="t" r="r" b="b"/>
              <a:pathLst>
                <a:path w="58928" h="47117">
                  <a:moveTo>
                    <a:pt x="10287" y="47117"/>
                  </a:moveTo>
                  <a:lnTo>
                    <a:pt x="3810" y="45593"/>
                  </a:lnTo>
                  <a:lnTo>
                    <a:pt x="0" y="31877"/>
                  </a:lnTo>
                  <a:lnTo>
                    <a:pt x="43053" y="3048"/>
                  </a:lnTo>
                  <a:cubicBezTo>
                    <a:pt x="47625" y="0"/>
                    <a:pt x="53848" y="1143"/>
                    <a:pt x="57023" y="5842"/>
                  </a:cubicBezTo>
                  <a:lnTo>
                    <a:pt x="58928" y="16637"/>
                  </a:lnTo>
                  <a:lnTo>
                    <a:pt x="15875" y="45466"/>
                  </a:lnTo>
                  <a:cubicBezTo>
                    <a:pt x="14224" y="46609"/>
                    <a:pt x="12192" y="47117"/>
                    <a:pt x="10287" y="47117"/>
                  </a:cubicBezTo>
                </a:path>
              </a:pathLst>
            </a:custGeom>
            <a:solidFill>
              <a:srgbClr val="000000"/>
            </a:solidFill>
          </p:spPr>
        </p:sp>
        <p:sp>
          <p:nvSpPr>
            <p:cNvPr id="198" name="Freeform 198"/>
            <p:cNvSpPr/>
            <p:nvPr/>
          </p:nvSpPr>
          <p:spPr>
            <a:xfrm>
              <a:off x="141097" y="356870"/>
              <a:ext cx="52578" cy="43942"/>
            </a:xfrm>
            <a:custGeom>
              <a:avLst/>
              <a:gdLst/>
              <a:ahLst/>
              <a:cxnLst/>
              <a:rect l="l" t="t" r="r" b="b"/>
              <a:pathLst>
                <a:path w="52578" h="43942">
                  <a:moveTo>
                    <a:pt x="10287" y="43942"/>
                  </a:moveTo>
                  <a:lnTo>
                    <a:pt x="4064" y="42418"/>
                  </a:lnTo>
                  <a:lnTo>
                    <a:pt x="0" y="28829"/>
                  </a:lnTo>
                  <a:lnTo>
                    <a:pt x="36449" y="3175"/>
                  </a:lnTo>
                  <a:cubicBezTo>
                    <a:pt x="41021" y="0"/>
                    <a:pt x="47244" y="1016"/>
                    <a:pt x="50419" y="5588"/>
                  </a:cubicBezTo>
                  <a:lnTo>
                    <a:pt x="52578" y="16383"/>
                  </a:lnTo>
                  <a:lnTo>
                    <a:pt x="16129" y="42164"/>
                  </a:lnTo>
                  <a:cubicBezTo>
                    <a:pt x="14351" y="43434"/>
                    <a:pt x="12319" y="43942"/>
                    <a:pt x="10287" y="43942"/>
                  </a:cubicBezTo>
                </a:path>
              </a:pathLst>
            </a:custGeom>
            <a:solidFill>
              <a:srgbClr val="000000"/>
            </a:solidFill>
          </p:spPr>
        </p:sp>
        <p:sp>
          <p:nvSpPr>
            <p:cNvPr id="199" name="Freeform 199"/>
            <p:cNvSpPr/>
            <p:nvPr/>
          </p:nvSpPr>
          <p:spPr>
            <a:xfrm>
              <a:off x="567055" y="608838"/>
              <a:ext cx="58928" cy="47117"/>
            </a:xfrm>
            <a:custGeom>
              <a:avLst/>
              <a:gdLst/>
              <a:ahLst/>
              <a:cxnLst/>
              <a:rect l="l" t="t" r="r" b="b"/>
              <a:pathLst>
                <a:path w="58928" h="47117">
                  <a:moveTo>
                    <a:pt x="10287" y="47117"/>
                  </a:moveTo>
                  <a:lnTo>
                    <a:pt x="3810" y="45593"/>
                  </a:lnTo>
                  <a:lnTo>
                    <a:pt x="0" y="31877"/>
                  </a:lnTo>
                  <a:lnTo>
                    <a:pt x="43053" y="3048"/>
                  </a:lnTo>
                  <a:cubicBezTo>
                    <a:pt x="47625" y="0"/>
                    <a:pt x="53848" y="1143"/>
                    <a:pt x="57023" y="5842"/>
                  </a:cubicBezTo>
                  <a:lnTo>
                    <a:pt x="58928" y="16637"/>
                  </a:lnTo>
                  <a:lnTo>
                    <a:pt x="15875" y="45466"/>
                  </a:lnTo>
                  <a:cubicBezTo>
                    <a:pt x="14224" y="46609"/>
                    <a:pt x="12192" y="47117"/>
                    <a:pt x="10287" y="47117"/>
                  </a:cubicBezTo>
                </a:path>
              </a:pathLst>
            </a:custGeom>
            <a:solidFill>
              <a:srgbClr val="000000"/>
            </a:solidFill>
          </p:spPr>
        </p:sp>
        <p:sp>
          <p:nvSpPr>
            <p:cNvPr id="200" name="Freeform 200"/>
            <p:cNvSpPr/>
            <p:nvPr/>
          </p:nvSpPr>
          <p:spPr>
            <a:xfrm>
              <a:off x="283718" y="608838"/>
              <a:ext cx="58928" cy="47117"/>
            </a:xfrm>
            <a:custGeom>
              <a:avLst/>
              <a:gdLst/>
              <a:ahLst/>
              <a:cxnLst/>
              <a:rect l="l" t="t" r="r" b="b"/>
              <a:pathLst>
                <a:path w="58928" h="47117">
                  <a:moveTo>
                    <a:pt x="10287" y="47117"/>
                  </a:moveTo>
                  <a:lnTo>
                    <a:pt x="3810" y="45593"/>
                  </a:lnTo>
                  <a:lnTo>
                    <a:pt x="0" y="31877"/>
                  </a:lnTo>
                  <a:lnTo>
                    <a:pt x="43053" y="3048"/>
                  </a:lnTo>
                  <a:cubicBezTo>
                    <a:pt x="47625" y="0"/>
                    <a:pt x="53848" y="1143"/>
                    <a:pt x="57023" y="5842"/>
                  </a:cubicBezTo>
                  <a:lnTo>
                    <a:pt x="58928" y="16637"/>
                  </a:lnTo>
                  <a:lnTo>
                    <a:pt x="15875" y="45466"/>
                  </a:lnTo>
                  <a:cubicBezTo>
                    <a:pt x="14224" y="46609"/>
                    <a:pt x="12192" y="47117"/>
                    <a:pt x="10287" y="47117"/>
                  </a:cubicBezTo>
                </a:path>
              </a:pathLst>
            </a:custGeom>
            <a:solidFill>
              <a:srgbClr val="000000"/>
            </a:solidFill>
          </p:spPr>
        </p:sp>
        <p:sp>
          <p:nvSpPr>
            <p:cNvPr id="201" name="Freeform 201"/>
            <p:cNvSpPr/>
            <p:nvPr/>
          </p:nvSpPr>
          <p:spPr>
            <a:xfrm>
              <a:off x="514350" y="228092"/>
              <a:ext cx="21971" cy="66548"/>
            </a:xfrm>
            <a:custGeom>
              <a:avLst/>
              <a:gdLst/>
              <a:ahLst/>
              <a:cxnLst/>
              <a:rect l="l" t="t" r="r" b="b"/>
              <a:pathLst>
                <a:path w="21971" h="66548">
                  <a:moveTo>
                    <a:pt x="10287" y="66548"/>
                  </a:moveTo>
                  <a:lnTo>
                    <a:pt x="10033" y="66548"/>
                  </a:lnTo>
                  <a:lnTo>
                    <a:pt x="0" y="61722"/>
                  </a:lnTo>
                  <a:lnTo>
                    <a:pt x="1651" y="9906"/>
                  </a:lnTo>
                  <a:cubicBezTo>
                    <a:pt x="1778" y="4318"/>
                    <a:pt x="6477" y="0"/>
                    <a:pt x="12065" y="127"/>
                  </a:cubicBezTo>
                  <a:lnTo>
                    <a:pt x="21971" y="4953"/>
                  </a:lnTo>
                  <a:lnTo>
                    <a:pt x="20320" y="56769"/>
                  </a:lnTo>
                  <a:cubicBezTo>
                    <a:pt x="20193" y="62230"/>
                    <a:pt x="15748" y="66548"/>
                    <a:pt x="10287" y="66548"/>
                  </a:cubicBezTo>
                </a:path>
              </a:pathLst>
            </a:custGeom>
            <a:solidFill>
              <a:srgbClr val="000000"/>
            </a:solidFill>
          </p:spPr>
        </p:sp>
        <p:sp>
          <p:nvSpPr>
            <p:cNvPr id="202" name="Freeform 202"/>
            <p:cNvSpPr/>
            <p:nvPr/>
          </p:nvSpPr>
          <p:spPr>
            <a:xfrm>
              <a:off x="219837" y="228092"/>
              <a:ext cx="21971" cy="66548"/>
            </a:xfrm>
            <a:custGeom>
              <a:avLst/>
              <a:gdLst/>
              <a:ahLst/>
              <a:cxnLst/>
              <a:rect l="l" t="t" r="r" b="b"/>
              <a:pathLst>
                <a:path w="21971" h="66548">
                  <a:moveTo>
                    <a:pt x="10287" y="66548"/>
                  </a:moveTo>
                  <a:lnTo>
                    <a:pt x="10033" y="66548"/>
                  </a:lnTo>
                  <a:lnTo>
                    <a:pt x="0" y="61722"/>
                  </a:lnTo>
                  <a:lnTo>
                    <a:pt x="1651" y="9906"/>
                  </a:lnTo>
                  <a:cubicBezTo>
                    <a:pt x="1778" y="4318"/>
                    <a:pt x="6477" y="0"/>
                    <a:pt x="12065" y="127"/>
                  </a:cubicBezTo>
                  <a:lnTo>
                    <a:pt x="21971" y="4953"/>
                  </a:lnTo>
                  <a:lnTo>
                    <a:pt x="20320" y="56769"/>
                  </a:lnTo>
                  <a:cubicBezTo>
                    <a:pt x="20193" y="62230"/>
                    <a:pt x="15748" y="66548"/>
                    <a:pt x="10287" y="66548"/>
                  </a:cubicBezTo>
                </a:path>
              </a:pathLst>
            </a:custGeom>
            <a:solidFill>
              <a:srgbClr val="000000"/>
            </a:solidFill>
          </p:spPr>
        </p:sp>
        <p:sp>
          <p:nvSpPr>
            <p:cNvPr id="203" name="Freeform 203"/>
            <p:cNvSpPr/>
            <p:nvPr/>
          </p:nvSpPr>
          <p:spPr>
            <a:xfrm>
              <a:off x="371348" y="474091"/>
              <a:ext cx="20701" cy="58928"/>
            </a:xfrm>
            <a:custGeom>
              <a:avLst/>
              <a:gdLst/>
              <a:ahLst/>
              <a:cxnLst/>
              <a:rect l="l" t="t" r="r" b="b"/>
              <a:pathLst>
                <a:path w="20701" h="58928">
                  <a:moveTo>
                    <a:pt x="10541" y="58928"/>
                  </a:moveTo>
                  <a:lnTo>
                    <a:pt x="508" y="54483"/>
                  </a:lnTo>
                  <a:lnTo>
                    <a:pt x="0" y="10160"/>
                  </a:lnTo>
                  <a:cubicBezTo>
                    <a:pt x="0" y="4572"/>
                    <a:pt x="4445" y="127"/>
                    <a:pt x="9906" y="0"/>
                  </a:cubicBezTo>
                  <a:lnTo>
                    <a:pt x="10033" y="0"/>
                  </a:lnTo>
                  <a:lnTo>
                    <a:pt x="20066" y="4445"/>
                  </a:lnTo>
                  <a:lnTo>
                    <a:pt x="20574" y="48768"/>
                  </a:lnTo>
                  <a:cubicBezTo>
                    <a:pt x="20701" y="54356"/>
                    <a:pt x="16129" y="58801"/>
                    <a:pt x="10668" y="58928"/>
                  </a:cubicBezTo>
                  <a:lnTo>
                    <a:pt x="10541" y="58928"/>
                  </a:lnTo>
                </a:path>
              </a:pathLst>
            </a:custGeom>
            <a:solidFill>
              <a:srgbClr val="000000"/>
            </a:solidFill>
          </p:spPr>
        </p:sp>
        <p:sp>
          <p:nvSpPr>
            <p:cNvPr id="204" name="Freeform 204"/>
            <p:cNvSpPr/>
            <p:nvPr/>
          </p:nvSpPr>
          <p:spPr>
            <a:xfrm>
              <a:off x="80518" y="474091"/>
              <a:ext cx="20701" cy="58928"/>
            </a:xfrm>
            <a:custGeom>
              <a:avLst/>
              <a:gdLst/>
              <a:ahLst/>
              <a:cxnLst/>
              <a:rect l="l" t="t" r="r" b="b"/>
              <a:pathLst>
                <a:path w="20701" h="58928">
                  <a:moveTo>
                    <a:pt x="10541" y="58928"/>
                  </a:moveTo>
                  <a:lnTo>
                    <a:pt x="508" y="54483"/>
                  </a:lnTo>
                  <a:lnTo>
                    <a:pt x="0" y="10160"/>
                  </a:lnTo>
                  <a:cubicBezTo>
                    <a:pt x="0" y="4572"/>
                    <a:pt x="4445" y="127"/>
                    <a:pt x="9906" y="0"/>
                  </a:cubicBezTo>
                  <a:lnTo>
                    <a:pt x="10033" y="0"/>
                  </a:lnTo>
                  <a:lnTo>
                    <a:pt x="20066" y="4445"/>
                  </a:lnTo>
                  <a:lnTo>
                    <a:pt x="20574" y="48768"/>
                  </a:lnTo>
                  <a:cubicBezTo>
                    <a:pt x="20701" y="54356"/>
                    <a:pt x="16129" y="58801"/>
                    <a:pt x="10668" y="58928"/>
                  </a:cubicBezTo>
                  <a:lnTo>
                    <a:pt x="10541" y="58928"/>
                  </a:lnTo>
                </a:path>
              </a:pathLst>
            </a:custGeom>
            <a:solidFill>
              <a:srgbClr val="000000"/>
            </a:solidFill>
          </p:spPr>
        </p:sp>
        <p:sp>
          <p:nvSpPr>
            <p:cNvPr id="205" name="Freeform 205"/>
            <p:cNvSpPr/>
            <p:nvPr/>
          </p:nvSpPr>
          <p:spPr>
            <a:xfrm>
              <a:off x="656590" y="474091"/>
              <a:ext cx="20701" cy="58928"/>
            </a:xfrm>
            <a:custGeom>
              <a:avLst/>
              <a:gdLst/>
              <a:ahLst/>
              <a:cxnLst/>
              <a:rect l="l" t="t" r="r" b="b"/>
              <a:pathLst>
                <a:path w="20701" h="58928">
                  <a:moveTo>
                    <a:pt x="10541" y="58928"/>
                  </a:moveTo>
                  <a:lnTo>
                    <a:pt x="508" y="54483"/>
                  </a:lnTo>
                  <a:lnTo>
                    <a:pt x="0" y="10160"/>
                  </a:lnTo>
                  <a:cubicBezTo>
                    <a:pt x="0" y="4572"/>
                    <a:pt x="4445" y="127"/>
                    <a:pt x="9906" y="0"/>
                  </a:cubicBezTo>
                  <a:lnTo>
                    <a:pt x="10033" y="0"/>
                  </a:lnTo>
                  <a:lnTo>
                    <a:pt x="20066" y="4445"/>
                  </a:lnTo>
                  <a:lnTo>
                    <a:pt x="20574" y="48768"/>
                  </a:lnTo>
                  <a:cubicBezTo>
                    <a:pt x="20701" y="54356"/>
                    <a:pt x="16129" y="58801"/>
                    <a:pt x="10668" y="58928"/>
                  </a:cubicBezTo>
                  <a:lnTo>
                    <a:pt x="10541" y="58928"/>
                  </a:lnTo>
                </a:path>
              </a:pathLst>
            </a:custGeom>
            <a:solidFill>
              <a:srgbClr val="000000"/>
            </a:solidFill>
          </p:spPr>
        </p:sp>
        <p:sp>
          <p:nvSpPr>
            <p:cNvPr id="206" name="Freeform 206"/>
            <p:cNvSpPr/>
            <p:nvPr/>
          </p:nvSpPr>
          <p:spPr>
            <a:xfrm>
              <a:off x="278765" y="356616"/>
              <a:ext cx="58547" cy="44069"/>
            </a:xfrm>
            <a:custGeom>
              <a:avLst/>
              <a:gdLst/>
              <a:ahLst/>
              <a:cxnLst/>
              <a:rect l="l" t="t" r="r" b="b"/>
              <a:pathLst>
                <a:path w="58547" h="44069">
                  <a:moveTo>
                    <a:pt x="47117" y="44069"/>
                  </a:moveTo>
                  <a:lnTo>
                    <a:pt x="43434" y="43561"/>
                  </a:lnTo>
                  <a:lnTo>
                    <a:pt x="6096" y="19939"/>
                  </a:lnTo>
                  <a:cubicBezTo>
                    <a:pt x="1397" y="17018"/>
                    <a:pt x="0" y="10795"/>
                    <a:pt x="2921" y="6096"/>
                  </a:cubicBezTo>
                  <a:lnTo>
                    <a:pt x="12065" y="0"/>
                  </a:lnTo>
                  <a:lnTo>
                    <a:pt x="52451" y="25527"/>
                  </a:lnTo>
                  <a:cubicBezTo>
                    <a:pt x="57150" y="28448"/>
                    <a:pt x="58547" y="34671"/>
                    <a:pt x="55626" y="39370"/>
                  </a:cubicBezTo>
                  <a:lnTo>
                    <a:pt x="50419" y="44069"/>
                  </a:lnTo>
                </a:path>
              </a:pathLst>
            </a:custGeom>
            <a:solidFill>
              <a:srgbClr val="000000"/>
            </a:solidFill>
          </p:spPr>
        </p:sp>
        <p:sp>
          <p:nvSpPr>
            <p:cNvPr id="207" name="Freeform 207"/>
            <p:cNvSpPr/>
            <p:nvPr/>
          </p:nvSpPr>
          <p:spPr>
            <a:xfrm>
              <a:off x="136144" y="611886"/>
              <a:ext cx="58547" cy="44069"/>
            </a:xfrm>
            <a:custGeom>
              <a:avLst/>
              <a:gdLst/>
              <a:ahLst/>
              <a:cxnLst/>
              <a:rect l="l" t="t" r="r" b="b"/>
              <a:pathLst>
                <a:path w="58547" h="44069">
                  <a:moveTo>
                    <a:pt x="47117" y="44069"/>
                  </a:moveTo>
                  <a:lnTo>
                    <a:pt x="43434" y="43561"/>
                  </a:lnTo>
                  <a:lnTo>
                    <a:pt x="6096" y="19939"/>
                  </a:lnTo>
                  <a:cubicBezTo>
                    <a:pt x="1397" y="17018"/>
                    <a:pt x="0" y="10795"/>
                    <a:pt x="2921" y="6096"/>
                  </a:cubicBezTo>
                  <a:lnTo>
                    <a:pt x="12065" y="0"/>
                  </a:lnTo>
                  <a:lnTo>
                    <a:pt x="52451" y="25527"/>
                  </a:lnTo>
                  <a:cubicBezTo>
                    <a:pt x="57150" y="28448"/>
                    <a:pt x="58547" y="34671"/>
                    <a:pt x="55626" y="39370"/>
                  </a:cubicBezTo>
                  <a:lnTo>
                    <a:pt x="50419" y="44069"/>
                  </a:lnTo>
                </a:path>
              </a:pathLst>
            </a:custGeom>
            <a:solidFill>
              <a:srgbClr val="000000"/>
            </a:solidFill>
          </p:spPr>
        </p:sp>
        <p:sp>
          <p:nvSpPr>
            <p:cNvPr id="208" name="Freeform 208"/>
            <p:cNvSpPr/>
            <p:nvPr/>
          </p:nvSpPr>
          <p:spPr>
            <a:xfrm>
              <a:off x="421386" y="611886"/>
              <a:ext cx="58547" cy="44069"/>
            </a:xfrm>
            <a:custGeom>
              <a:avLst/>
              <a:gdLst/>
              <a:ahLst/>
              <a:cxnLst/>
              <a:rect l="l" t="t" r="r" b="b"/>
              <a:pathLst>
                <a:path w="58547" h="44069">
                  <a:moveTo>
                    <a:pt x="47117" y="44069"/>
                  </a:moveTo>
                  <a:lnTo>
                    <a:pt x="43434" y="43561"/>
                  </a:lnTo>
                  <a:lnTo>
                    <a:pt x="6096" y="19939"/>
                  </a:lnTo>
                  <a:cubicBezTo>
                    <a:pt x="1397" y="17018"/>
                    <a:pt x="0" y="10795"/>
                    <a:pt x="2921" y="6096"/>
                  </a:cubicBezTo>
                  <a:lnTo>
                    <a:pt x="12065" y="0"/>
                  </a:lnTo>
                  <a:lnTo>
                    <a:pt x="52451" y="25527"/>
                  </a:lnTo>
                  <a:cubicBezTo>
                    <a:pt x="57150" y="28448"/>
                    <a:pt x="58547" y="34671"/>
                    <a:pt x="55626" y="39370"/>
                  </a:cubicBezTo>
                  <a:lnTo>
                    <a:pt x="50419" y="44069"/>
                  </a:lnTo>
                </a:path>
              </a:pathLst>
            </a:custGeom>
            <a:solidFill>
              <a:srgbClr val="000000"/>
            </a:solidFill>
          </p:spPr>
        </p:sp>
        <p:sp>
          <p:nvSpPr>
            <p:cNvPr id="209" name="Freeform 209"/>
            <p:cNvSpPr/>
            <p:nvPr/>
          </p:nvSpPr>
          <p:spPr>
            <a:xfrm>
              <a:off x="565912" y="356616"/>
              <a:ext cx="58547" cy="44069"/>
            </a:xfrm>
            <a:custGeom>
              <a:avLst/>
              <a:gdLst/>
              <a:ahLst/>
              <a:cxnLst/>
              <a:rect l="l" t="t" r="r" b="b"/>
              <a:pathLst>
                <a:path w="58547" h="44069">
                  <a:moveTo>
                    <a:pt x="47117" y="44069"/>
                  </a:moveTo>
                  <a:lnTo>
                    <a:pt x="43434" y="43561"/>
                  </a:lnTo>
                  <a:lnTo>
                    <a:pt x="6096" y="19939"/>
                  </a:lnTo>
                  <a:cubicBezTo>
                    <a:pt x="1397" y="17018"/>
                    <a:pt x="0" y="10795"/>
                    <a:pt x="2921" y="6096"/>
                  </a:cubicBezTo>
                  <a:lnTo>
                    <a:pt x="12065" y="0"/>
                  </a:lnTo>
                  <a:lnTo>
                    <a:pt x="52451" y="25527"/>
                  </a:lnTo>
                  <a:cubicBezTo>
                    <a:pt x="57150" y="28448"/>
                    <a:pt x="58547" y="34671"/>
                    <a:pt x="55626" y="39370"/>
                  </a:cubicBezTo>
                  <a:lnTo>
                    <a:pt x="50419" y="44069"/>
                  </a:lnTo>
                </a:path>
              </a:pathLst>
            </a:custGeom>
            <a:solidFill>
              <a:srgbClr val="000000"/>
            </a:solidFill>
          </p:spPr>
        </p:sp>
        <p:sp>
          <p:nvSpPr>
            <p:cNvPr id="210" name="Freeform 210"/>
            <p:cNvSpPr/>
            <p:nvPr/>
          </p:nvSpPr>
          <p:spPr>
            <a:xfrm>
              <a:off x="276352" y="111125"/>
              <a:ext cx="58928" cy="47117"/>
            </a:xfrm>
            <a:custGeom>
              <a:avLst/>
              <a:gdLst/>
              <a:ahLst/>
              <a:cxnLst/>
              <a:rect l="l" t="t" r="r" b="b"/>
              <a:pathLst>
                <a:path w="58928" h="47117">
                  <a:moveTo>
                    <a:pt x="10287" y="47117"/>
                  </a:moveTo>
                  <a:lnTo>
                    <a:pt x="3810" y="45593"/>
                  </a:lnTo>
                  <a:lnTo>
                    <a:pt x="0" y="31877"/>
                  </a:lnTo>
                  <a:lnTo>
                    <a:pt x="43053" y="3048"/>
                  </a:lnTo>
                  <a:cubicBezTo>
                    <a:pt x="47625" y="0"/>
                    <a:pt x="53848" y="1143"/>
                    <a:pt x="57023" y="5842"/>
                  </a:cubicBezTo>
                  <a:lnTo>
                    <a:pt x="58928" y="16637"/>
                  </a:lnTo>
                  <a:lnTo>
                    <a:pt x="15875" y="45466"/>
                  </a:lnTo>
                  <a:cubicBezTo>
                    <a:pt x="14224" y="46609"/>
                    <a:pt x="12192" y="47117"/>
                    <a:pt x="10287" y="47117"/>
                  </a:cubicBezTo>
                </a:path>
              </a:pathLst>
            </a:custGeom>
            <a:solidFill>
              <a:srgbClr val="000000"/>
            </a:solidFill>
          </p:spPr>
        </p:sp>
        <p:sp>
          <p:nvSpPr>
            <p:cNvPr id="211" name="Freeform 211"/>
            <p:cNvSpPr/>
            <p:nvPr/>
          </p:nvSpPr>
          <p:spPr>
            <a:xfrm>
              <a:off x="425196" y="114554"/>
              <a:ext cx="58547" cy="44069"/>
            </a:xfrm>
            <a:custGeom>
              <a:avLst/>
              <a:gdLst/>
              <a:ahLst/>
              <a:cxnLst/>
              <a:rect l="l" t="t" r="r" b="b"/>
              <a:pathLst>
                <a:path w="58547" h="44069">
                  <a:moveTo>
                    <a:pt x="47117" y="44069"/>
                  </a:moveTo>
                  <a:lnTo>
                    <a:pt x="43434" y="43561"/>
                  </a:lnTo>
                  <a:lnTo>
                    <a:pt x="6096" y="19939"/>
                  </a:lnTo>
                  <a:cubicBezTo>
                    <a:pt x="1397" y="17018"/>
                    <a:pt x="0" y="10795"/>
                    <a:pt x="2921" y="6096"/>
                  </a:cubicBezTo>
                  <a:lnTo>
                    <a:pt x="12065" y="0"/>
                  </a:lnTo>
                  <a:lnTo>
                    <a:pt x="52451" y="25527"/>
                  </a:lnTo>
                  <a:cubicBezTo>
                    <a:pt x="57150" y="28448"/>
                    <a:pt x="58547" y="34671"/>
                    <a:pt x="55626" y="39370"/>
                  </a:cubicBezTo>
                  <a:lnTo>
                    <a:pt x="50419" y="44069"/>
                  </a:lnTo>
                </a:path>
              </a:pathLst>
            </a:custGeom>
            <a:solidFill>
              <a:srgbClr val="000000"/>
            </a:solidFill>
          </p:spPr>
        </p:sp>
      </p:grpSp>
      <p:sp>
        <p:nvSpPr>
          <p:cNvPr id="212" name="Freeform 212"/>
          <p:cNvSpPr/>
          <p:nvPr/>
        </p:nvSpPr>
        <p:spPr>
          <a:xfrm>
            <a:off x="5094705" y="7663129"/>
            <a:ext cx="1323423" cy="1075359"/>
          </a:xfrm>
          <a:custGeom>
            <a:avLst/>
            <a:gdLst/>
            <a:ahLst/>
            <a:cxnLst/>
            <a:rect l="l" t="t" r="r" b="b"/>
            <a:pathLst>
              <a:path w="1323423" h="1075359">
                <a:moveTo>
                  <a:pt x="0" y="0"/>
                </a:moveTo>
                <a:lnTo>
                  <a:pt x="1323422" y="0"/>
                </a:lnTo>
                <a:lnTo>
                  <a:pt x="1323422" y="1075359"/>
                </a:lnTo>
                <a:lnTo>
                  <a:pt x="0" y="1075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13" name="Group 213"/>
          <p:cNvGrpSpPr>
            <a:grpSpLocks noChangeAspect="1"/>
          </p:cNvGrpSpPr>
          <p:nvPr/>
        </p:nvGrpSpPr>
        <p:grpSpPr>
          <a:xfrm>
            <a:off x="6880271" y="2628340"/>
            <a:ext cx="899874" cy="1101554"/>
            <a:chOff x="0" y="0"/>
            <a:chExt cx="622135" cy="761568"/>
          </a:xfrm>
        </p:grpSpPr>
        <p:sp>
          <p:nvSpPr>
            <p:cNvPr id="214" name="Freeform 214"/>
            <p:cNvSpPr/>
            <p:nvPr/>
          </p:nvSpPr>
          <p:spPr>
            <a:xfrm>
              <a:off x="449072" y="102489"/>
              <a:ext cx="78486" cy="546227"/>
            </a:xfrm>
            <a:custGeom>
              <a:avLst/>
              <a:gdLst/>
              <a:ahLst/>
              <a:cxnLst/>
              <a:rect l="l" t="t" r="r" b="b"/>
              <a:pathLst>
                <a:path w="78486" h="546227">
                  <a:moveTo>
                    <a:pt x="20066" y="526161"/>
                  </a:moveTo>
                  <a:lnTo>
                    <a:pt x="58420" y="526161"/>
                  </a:lnTo>
                  <a:lnTo>
                    <a:pt x="58420" y="20066"/>
                  </a:lnTo>
                  <a:lnTo>
                    <a:pt x="20066" y="20066"/>
                  </a:lnTo>
                  <a:close/>
                  <a:moveTo>
                    <a:pt x="68453" y="546227"/>
                  </a:moveTo>
                  <a:lnTo>
                    <a:pt x="10033" y="546227"/>
                  </a:lnTo>
                  <a:cubicBezTo>
                    <a:pt x="4445" y="546227"/>
                    <a:pt x="0" y="541782"/>
                    <a:pt x="0" y="536194"/>
                  </a:cubicBezTo>
                  <a:lnTo>
                    <a:pt x="0" y="10033"/>
                  </a:lnTo>
                  <a:cubicBezTo>
                    <a:pt x="0" y="4445"/>
                    <a:pt x="4572" y="0"/>
                    <a:pt x="10033" y="0"/>
                  </a:cubicBezTo>
                  <a:lnTo>
                    <a:pt x="68453" y="0"/>
                  </a:lnTo>
                  <a:cubicBezTo>
                    <a:pt x="74041" y="0"/>
                    <a:pt x="78486" y="4445"/>
                    <a:pt x="78486" y="10033"/>
                  </a:cubicBezTo>
                  <a:lnTo>
                    <a:pt x="78486" y="536194"/>
                  </a:lnTo>
                  <a:cubicBezTo>
                    <a:pt x="78486" y="541782"/>
                    <a:pt x="74041" y="546227"/>
                    <a:pt x="68453" y="546227"/>
                  </a:cubicBezTo>
                </a:path>
              </a:pathLst>
            </a:custGeom>
            <a:solidFill>
              <a:srgbClr val="000000"/>
            </a:solidFill>
          </p:spPr>
        </p:sp>
        <p:sp>
          <p:nvSpPr>
            <p:cNvPr id="215" name="Freeform 215"/>
            <p:cNvSpPr/>
            <p:nvPr/>
          </p:nvSpPr>
          <p:spPr>
            <a:xfrm>
              <a:off x="63500" y="628650"/>
              <a:ext cx="495173" cy="69342"/>
            </a:xfrm>
            <a:custGeom>
              <a:avLst/>
              <a:gdLst/>
              <a:ahLst/>
              <a:cxnLst/>
              <a:rect l="l" t="t" r="r" b="b"/>
              <a:pathLst>
                <a:path w="495173" h="69342">
                  <a:moveTo>
                    <a:pt x="20066" y="49276"/>
                  </a:moveTo>
                  <a:lnTo>
                    <a:pt x="474980" y="49276"/>
                  </a:lnTo>
                  <a:lnTo>
                    <a:pt x="474980" y="20066"/>
                  </a:lnTo>
                  <a:lnTo>
                    <a:pt x="20066" y="20066"/>
                  </a:lnTo>
                  <a:close/>
                  <a:moveTo>
                    <a:pt x="495046" y="69342"/>
                  </a:moveTo>
                  <a:lnTo>
                    <a:pt x="0" y="69342"/>
                  </a:lnTo>
                  <a:lnTo>
                    <a:pt x="0" y="0"/>
                  </a:lnTo>
                  <a:lnTo>
                    <a:pt x="495173" y="0"/>
                  </a:lnTo>
                  <a:close/>
                </a:path>
              </a:pathLst>
            </a:custGeom>
            <a:solidFill>
              <a:srgbClr val="000000"/>
            </a:solidFill>
          </p:spPr>
        </p:sp>
        <p:sp>
          <p:nvSpPr>
            <p:cNvPr id="216" name="Freeform 216"/>
            <p:cNvSpPr/>
            <p:nvPr/>
          </p:nvSpPr>
          <p:spPr>
            <a:xfrm>
              <a:off x="174879" y="63500"/>
              <a:ext cx="175514" cy="20955"/>
            </a:xfrm>
            <a:custGeom>
              <a:avLst/>
              <a:gdLst/>
              <a:ahLst/>
              <a:cxnLst/>
              <a:rect l="l" t="t" r="r" b="b"/>
              <a:pathLst>
                <a:path w="175514" h="20955">
                  <a:moveTo>
                    <a:pt x="175387" y="20955"/>
                  </a:moveTo>
                  <a:lnTo>
                    <a:pt x="0" y="20066"/>
                  </a:lnTo>
                  <a:lnTo>
                    <a:pt x="127" y="0"/>
                  </a:lnTo>
                  <a:lnTo>
                    <a:pt x="175514" y="889"/>
                  </a:lnTo>
                  <a:close/>
                </a:path>
              </a:pathLst>
            </a:custGeom>
            <a:solidFill>
              <a:srgbClr val="000000"/>
            </a:solidFill>
          </p:spPr>
        </p:sp>
        <p:sp>
          <p:nvSpPr>
            <p:cNvPr id="217" name="Freeform 217"/>
            <p:cNvSpPr/>
            <p:nvPr/>
          </p:nvSpPr>
          <p:spPr>
            <a:xfrm>
              <a:off x="173101" y="65786"/>
              <a:ext cx="53213" cy="68961"/>
            </a:xfrm>
            <a:custGeom>
              <a:avLst/>
              <a:gdLst/>
              <a:ahLst/>
              <a:cxnLst/>
              <a:rect l="l" t="t" r="r" b="b"/>
              <a:pathLst>
                <a:path w="53213" h="68961">
                  <a:moveTo>
                    <a:pt x="41783" y="68961"/>
                  </a:moveTo>
                  <a:lnTo>
                    <a:pt x="39370" y="68707"/>
                  </a:lnTo>
                  <a:cubicBezTo>
                    <a:pt x="0" y="53467"/>
                    <a:pt x="1778" y="11557"/>
                    <a:pt x="1905" y="9779"/>
                  </a:cubicBezTo>
                  <a:lnTo>
                    <a:pt x="6985" y="0"/>
                  </a:lnTo>
                  <a:lnTo>
                    <a:pt x="22352" y="5334"/>
                  </a:lnTo>
                  <a:cubicBezTo>
                    <a:pt x="21971" y="12192"/>
                    <a:pt x="21082" y="40132"/>
                    <a:pt x="45466" y="49530"/>
                  </a:cubicBezTo>
                  <a:lnTo>
                    <a:pt x="53213" y="57404"/>
                  </a:lnTo>
                  <a:lnTo>
                    <a:pt x="45847" y="68961"/>
                  </a:lnTo>
                </a:path>
              </a:pathLst>
            </a:custGeom>
            <a:solidFill>
              <a:srgbClr val="000000"/>
            </a:solidFill>
          </p:spPr>
        </p:sp>
        <p:sp>
          <p:nvSpPr>
            <p:cNvPr id="218" name="Freeform 218"/>
            <p:cNvSpPr/>
            <p:nvPr/>
          </p:nvSpPr>
          <p:spPr>
            <a:xfrm>
              <a:off x="302387" y="64389"/>
              <a:ext cx="48641" cy="69342"/>
            </a:xfrm>
            <a:custGeom>
              <a:avLst/>
              <a:gdLst/>
              <a:ahLst/>
              <a:cxnLst/>
              <a:rect l="l" t="t" r="r" b="b"/>
              <a:pathLst>
                <a:path w="48641" h="69342">
                  <a:moveTo>
                    <a:pt x="8763" y="69342"/>
                  </a:moveTo>
                  <a:lnTo>
                    <a:pt x="889" y="66929"/>
                  </a:lnTo>
                  <a:lnTo>
                    <a:pt x="0" y="51943"/>
                  </a:lnTo>
                  <a:cubicBezTo>
                    <a:pt x="27686" y="41275"/>
                    <a:pt x="28448" y="10160"/>
                    <a:pt x="28448" y="9906"/>
                  </a:cubicBezTo>
                  <a:lnTo>
                    <a:pt x="33020" y="0"/>
                  </a:lnTo>
                  <a:lnTo>
                    <a:pt x="38608" y="0"/>
                  </a:lnTo>
                  <a:lnTo>
                    <a:pt x="48641" y="4572"/>
                  </a:lnTo>
                  <a:cubicBezTo>
                    <a:pt x="48514" y="11938"/>
                    <a:pt x="47498" y="55245"/>
                    <a:pt x="12319" y="68707"/>
                  </a:cubicBezTo>
                  <a:lnTo>
                    <a:pt x="9906" y="69342"/>
                  </a:lnTo>
                </a:path>
              </a:pathLst>
            </a:custGeom>
            <a:solidFill>
              <a:srgbClr val="000000"/>
            </a:solidFill>
          </p:spPr>
        </p:sp>
        <p:sp>
          <p:nvSpPr>
            <p:cNvPr id="219" name="Freeform 219"/>
            <p:cNvSpPr/>
            <p:nvPr/>
          </p:nvSpPr>
          <p:spPr>
            <a:xfrm>
              <a:off x="204216" y="114935"/>
              <a:ext cx="117094" cy="243332"/>
            </a:xfrm>
            <a:custGeom>
              <a:avLst/>
              <a:gdLst/>
              <a:ahLst/>
              <a:cxnLst/>
              <a:rect l="l" t="t" r="r" b="b"/>
              <a:pathLst>
                <a:path w="117094" h="243332">
                  <a:moveTo>
                    <a:pt x="66675" y="243332"/>
                  </a:moveTo>
                  <a:lnTo>
                    <a:pt x="48387" y="243332"/>
                  </a:lnTo>
                  <a:cubicBezTo>
                    <a:pt x="21209" y="243332"/>
                    <a:pt x="0" y="221234"/>
                    <a:pt x="0" y="193040"/>
                  </a:cubicBezTo>
                  <a:lnTo>
                    <a:pt x="0" y="24892"/>
                  </a:lnTo>
                  <a:cubicBezTo>
                    <a:pt x="0" y="24765"/>
                    <a:pt x="0" y="12192"/>
                    <a:pt x="381" y="9398"/>
                  </a:cubicBezTo>
                  <a:lnTo>
                    <a:pt x="6096" y="0"/>
                  </a:lnTo>
                  <a:lnTo>
                    <a:pt x="21082" y="6350"/>
                  </a:lnTo>
                  <a:cubicBezTo>
                    <a:pt x="20320" y="13335"/>
                    <a:pt x="20193" y="22352"/>
                    <a:pt x="20193" y="24765"/>
                  </a:cubicBezTo>
                  <a:lnTo>
                    <a:pt x="20193" y="193040"/>
                  </a:lnTo>
                  <a:cubicBezTo>
                    <a:pt x="20193" y="210185"/>
                    <a:pt x="32385" y="223139"/>
                    <a:pt x="48514" y="223139"/>
                  </a:cubicBezTo>
                  <a:lnTo>
                    <a:pt x="66802" y="223139"/>
                  </a:lnTo>
                  <a:cubicBezTo>
                    <a:pt x="83439" y="223139"/>
                    <a:pt x="96901" y="209677"/>
                    <a:pt x="96901" y="193040"/>
                  </a:cubicBezTo>
                  <a:lnTo>
                    <a:pt x="96901" y="24892"/>
                  </a:lnTo>
                  <a:cubicBezTo>
                    <a:pt x="96901" y="23114"/>
                    <a:pt x="96901" y="12827"/>
                    <a:pt x="96774" y="11303"/>
                  </a:cubicBezTo>
                  <a:lnTo>
                    <a:pt x="100584" y="1143"/>
                  </a:lnTo>
                  <a:lnTo>
                    <a:pt x="116459" y="4445"/>
                  </a:lnTo>
                  <a:cubicBezTo>
                    <a:pt x="117094" y="11684"/>
                    <a:pt x="117094" y="24892"/>
                    <a:pt x="117094" y="25019"/>
                  </a:cubicBezTo>
                  <a:lnTo>
                    <a:pt x="117094" y="193040"/>
                  </a:lnTo>
                  <a:cubicBezTo>
                    <a:pt x="117094" y="220726"/>
                    <a:pt x="94615" y="243332"/>
                    <a:pt x="66802" y="243332"/>
                  </a:cubicBezTo>
                </a:path>
              </a:pathLst>
            </a:custGeom>
            <a:solidFill>
              <a:srgbClr val="000000"/>
            </a:solidFill>
          </p:spPr>
        </p:sp>
        <p:sp>
          <p:nvSpPr>
            <p:cNvPr id="220" name="Freeform 220"/>
            <p:cNvSpPr/>
            <p:nvPr/>
          </p:nvSpPr>
          <p:spPr>
            <a:xfrm>
              <a:off x="214249" y="159004"/>
              <a:ext cx="100457" cy="20193"/>
            </a:xfrm>
            <a:custGeom>
              <a:avLst/>
              <a:gdLst/>
              <a:ahLst/>
              <a:cxnLst/>
              <a:rect l="l" t="t" r="r" b="b"/>
              <a:pathLst>
                <a:path w="100457" h="20193">
                  <a:moveTo>
                    <a:pt x="100457" y="20193"/>
                  </a:moveTo>
                  <a:lnTo>
                    <a:pt x="0" y="20193"/>
                  </a:lnTo>
                  <a:lnTo>
                    <a:pt x="0" y="0"/>
                  </a:lnTo>
                  <a:lnTo>
                    <a:pt x="100457" y="0"/>
                  </a:lnTo>
                  <a:close/>
                </a:path>
              </a:pathLst>
            </a:custGeom>
            <a:solidFill>
              <a:srgbClr val="000000"/>
            </a:solidFill>
          </p:spPr>
        </p:sp>
        <p:sp>
          <p:nvSpPr>
            <p:cNvPr id="221" name="Freeform 221"/>
            <p:cNvSpPr/>
            <p:nvPr/>
          </p:nvSpPr>
          <p:spPr>
            <a:xfrm>
              <a:off x="185928" y="498856"/>
              <a:ext cx="135255" cy="51181"/>
            </a:xfrm>
            <a:custGeom>
              <a:avLst/>
              <a:gdLst/>
              <a:ahLst/>
              <a:cxnLst/>
              <a:rect l="l" t="t" r="r" b="b"/>
              <a:pathLst>
                <a:path w="135255" h="51181">
                  <a:moveTo>
                    <a:pt x="20066" y="31115"/>
                  </a:moveTo>
                  <a:lnTo>
                    <a:pt x="115062" y="31115"/>
                  </a:lnTo>
                  <a:lnTo>
                    <a:pt x="115062" y="20193"/>
                  </a:lnTo>
                  <a:lnTo>
                    <a:pt x="20066" y="20193"/>
                  </a:lnTo>
                  <a:close/>
                  <a:moveTo>
                    <a:pt x="135128" y="51181"/>
                  </a:moveTo>
                  <a:lnTo>
                    <a:pt x="0" y="51181"/>
                  </a:lnTo>
                  <a:lnTo>
                    <a:pt x="0" y="0"/>
                  </a:lnTo>
                  <a:lnTo>
                    <a:pt x="135255" y="0"/>
                  </a:lnTo>
                  <a:close/>
                </a:path>
              </a:pathLst>
            </a:custGeom>
            <a:solidFill>
              <a:srgbClr val="000000"/>
            </a:solidFill>
          </p:spPr>
        </p:sp>
        <p:sp>
          <p:nvSpPr>
            <p:cNvPr id="222" name="Freeform 222"/>
            <p:cNvSpPr/>
            <p:nvPr/>
          </p:nvSpPr>
          <p:spPr>
            <a:xfrm>
              <a:off x="263652" y="530860"/>
              <a:ext cx="35560" cy="52070"/>
            </a:xfrm>
            <a:custGeom>
              <a:avLst/>
              <a:gdLst/>
              <a:ahLst/>
              <a:cxnLst/>
              <a:rect l="l" t="t" r="r" b="b"/>
              <a:pathLst>
                <a:path w="35560" h="52070">
                  <a:moveTo>
                    <a:pt x="35560" y="52070"/>
                  </a:moveTo>
                  <a:lnTo>
                    <a:pt x="0" y="52070"/>
                  </a:lnTo>
                  <a:lnTo>
                    <a:pt x="0" y="32004"/>
                  </a:lnTo>
                  <a:lnTo>
                    <a:pt x="15494" y="32004"/>
                  </a:lnTo>
                  <a:lnTo>
                    <a:pt x="15494" y="0"/>
                  </a:lnTo>
                  <a:lnTo>
                    <a:pt x="35560" y="0"/>
                  </a:lnTo>
                  <a:close/>
                </a:path>
              </a:pathLst>
            </a:custGeom>
            <a:solidFill>
              <a:srgbClr val="000000"/>
            </a:solidFill>
          </p:spPr>
        </p:sp>
        <p:sp>
          <p:nvSpPr>
            <p:cNvPr id="223" name="Freeform 223"/>
            <p:cNvSpPr/>
            <p:nvPr/>
          </p:nvSpPr>
          <p:spPr>
            <a:xfrm>
              <a:off x="211455" y="530860"/>
              <a:ext cx="20193" cy="47498"/>
            </a:xfrm>
            <a:custGeom>
              <a:avLst/>
              <a:gdLst/>
              <a:ahLst/>
              <a:cxnLst/>
              <a:rect l="l" t="t" r="r" b="b"/>
              <a:pathLst>
                <a:path w="20193" h="47498">
                  <a:moveTo>
                    <a:pt x="20193" y="47498"/>
                  </a:moveTo>
                  <a:lnTo>
                    <a:pt x="0" y="47498"/>
                  </a:lnTo>
                  <a:lnTo>
                    <a:pt x="0" y="0"/>
                  </a:lnTo>
                  <a:lnTo>
                    <a:pt x="20066" y="0"/>
                  </a:lnTo>
                  <a:close/>
                </a:path>
              </a:pathLst>
            </a:custGeom>
            <a:solidFill>
              <a:srgbClr val="000000"/>
            </a:solidFill>
          </p:spPr>
        </p:sp>
        <p:sp>
          <p:nvSpPr>
            <p:cNvPr id="224" name="Freeform 224"/>
            <p:cNvSpPr/>
            <p:nvPr/>
          </p:nvSpPr>
          <p:spPr>
            <a:xfrm>
              <a:off x="136652" y="559816"/>
              <a:ext cx="97409" cy="78867"/>
            </a:xfrm>
            <a:custGeom>
              <a:avLst/>
              <a:gdLst/>
              <a:ahLst/>
              <a:cxnLst/>
              <a:rect l="l" t="t" r="r" b="b"/>
              <a:pathLst>
                <a:path w="97409" h="78867">
                  <a:moveTo>
                    <a:pt x="20066" y="78867"/>
                  </a:moveTo>
                  <a:lnTo>
                    <a:pt x="0" y="78867"/>
                  </a:lnTo>
                  <a:lnTo>
                    <a:pt x="0" y="26543"/>
                  </a:lnTo>
                  <a:lnTo>
                    <a:pt x="91821" y="0"/>
                  </a:lnTo>
                  <a:lnTo>
                    <a:pt x="97409" y="19304"/>
                  </a:lnTo>
                  <a:lnTo>
                    <a:pt x="20066" y="41656"/>
                  </a:lnTo>
                  <a:close/>
                </a:path>
              </a:pathLst>
            </a:custGeom>
            <a:solidFill>
              <a:srgbClr val="000000"/>
            </a:solidFill>
          </p:spPr>
        </p:sp>
        <p:sp>
          <p:nvSpPr>
            <p:cNvPr id="225" name="Freeform 225"/>
            <p:cNvSpPr/>
            <p:nvPr/>
          </p:nvSpPr>
          <p:spPr>
            <a:xfrm>
              <a:off x="359537" y="583819"/>
              <a:ext cx="20066" cy="54864"/>
            </a:xfrm>
            <a:custGeom>
              <a:avLst/>
              <a:gdLst/>
              <a:ahLst/>
              <a:cxnLst/>
              <a:rect l="l" t="t" r="r" b="b"/>
              <a:pathLst>
                <a:path w="20066" h="54864">
                  <a:moveTo>
                    <a:pt x="20066" y="54864"/>
                  </a:moveTo>
                  <a:lnTo>
                    <a:pt x="0" y="54864"/>
                  </a:lnTo>
                  <a:lnTo>
                    <a:pt x="0" y="0"/>
                  </a:lnTo>
                  <a:lnTo>
                    <a:pt x="20066" y="0"/>
                  </a:lnTo>
                  <a:close/>
                </a:path>
              </a:pathLst>
            </a:custGeom>
            <a:solidFill>
              <a:srgbClr val="000000"/>
            </a:solidFill>
          </p:spPr>
        </p:sp>
        <p:sp>
          <p:nvSpPr>
            <p:cNvPr id="226" name="Freeform 226"/>
            <p:cNvSpPr/>
            <p:nvPr/>
          </p:nvSpPr>
          <p:spPr>
            <a:xfrm>
              <a:off x="285877" y="559816"/>
              <a:ext cx="92329" cy="44196"/>
            </a:xfrm>
            <a:custGeom>
              <a:avLst/>
              <a:gdLst/>
              <a:ahLst/>
              <a:cxnLst/>
              <a:rect l="l" t="t" r="r" b="b"/>
              <a:pathLst>
                <a:path w="92329" h="44196">
                  <a:moveTo>
                    <a:pt x="86868" y="44196"/>
                  </a:moveTo>
                  <a:lnTo>
                    <a:pt x="0" y="19304"/>
                  </a:lnTo>
                  <a:lnTo>
                    <a:pt x="5461" y="0"/>
                  </a:lnTo>
                  <a:lnTo>
                    <a:pt x="92329" y="24765"/>
                  </a:lnTo>
                  <a:close/>
                </a:path>
              </a:pathLst>
            </a:custGeom>
            <a:solidFill>
              <a:srgbClr val="000000"/>
            </a:solidFill>
          </p:spPr>
        </p:sp>
        <p:sp>
          <p:nvSpPr>
            <p:cNvPr id="227" name="Freeform 227"/>
            <p:cNvSpPr/>
            <p:nvPr/>
          </p:nvSpPr>
          <p:spPr>
            <a:xfrm>
              <a:off x="195961" y="199263"/>
              <a:ext cx="261239" cy="20066"/>
            </a:xfrm>
            <a:custGeom>
              <a:avLst/>
              <a:gdLst/>
              <a:ahLst/>
              <a:cxnLst/>
              <a:rect l="l" t="t" r="r" b="b"/>
              <a:pathLst>
                <a:path w="261239" h="20066">
                  <a:moveTo>
                    <a:pt x="251206" y="20066"/>
                  </a:moveTo>
                  <a:lnTo>
                    <a:pt x="10033" y="20066"/>
                  </a:lnTo>
                  <a:cubicBezTo>
                    <a:pt x="4445" y="20066"/>
                    <a:pt x="0" y="15621"/>
                    <a:pt x="0" y="10033"/>
                  </a:cubicBezTo>
                  <a:lnTo>
                    <a:pt x="4445" y="0"/>
                  </a:lnTo>
                  <a:lnTo>
                    <a:pt x="251206" y="0"/>
                  </a:lnTo>
                  <a:cubicBezTo>
                    <a:pt x="256794" y="0"/>
                    <a:pt x="261239" y="4445"/>
                    <a:pt x="261239" y="10033"/>
                  </a:cubicBezTo>
                  <a:lnTo>
                    <a:pt x="256794" y="20066"/>
                  </a:lnTo>
                </a:path>
              </a:pathLst>
            </a:custGeom>
            <a:solidFill>
              <a:srgbClr val="000000"/>
            </a:solidFill>
          </p:spPr>
        </p:sp>
        <p:sp>
          <p:nvSpPr>
            <p:cNvPr id="228" name="Freeform 228"/>
            <p:cNvSpPr/>
            <p:nvPr/>
          </p:nvSpPr>
          <p:spPr>
            <a:xfrm>
              <a:off x="191516" y="416687"/>
              <a:ext cx="46482" cy="73025"/>
            </a:xfrm>
            <a:custGeom>
              <a:avLst/>
              <a:gdLst/>
              <a:ahLst/>
              <a:cxnLst/>
              <a:rect l="l" t="t" r="r" b="b"/>
              <a:pathLst>
                <a:path w="46482" h="73025">
                  <a:moveTo>
                    <a:pt x="21590" y="73025"/>
                  </a:moveTo>
                  <a:lnTo>
                    <a:pt x="14605" y="65913"/>
                  </a:lnTo>
                  <a:cubicBezTo>
                    <a:pt x="0" y="50800"/>
                    <a:pt x="10160" y="37211"/>
                    <a:pt x="15113" y="30734"/>
                  </a:cubicBezTo>
                  <a:lnTo>
                    <a:pt x="20066" y="24003"/>
                  </a:lnTo>
                  <a:lnTo>
                    <a:pt x="10414" y="13843"/>
                  </a:lnTo>
                  <a:lnTo>
                    <a:pt x="25019" y="0"/>
                  </a:lnTo>
                  <a:lnTo>
                    <a:pt x="31877" y="7239"/>
                  </a:lnTo>
                  <a:cubicBezTo>
                    <a:pt x="46482" y="22606"/>
                    <a:pt x="36195" y="36195"/>
                    <a:pt x="31242" y="42799"/>
                  </a:cubicBezTo>
                  <a:lnTo>
                    <a:pt x="27178" y="48133"/>
                  </a:lnTo>
                  <a:lnTo>
                    <a:pt x="27305" y="50165"/>
                  </a:lnTo>
                  <a:lnTo>
                    <a:pt x="36068" y="59055"/>
                  </a:lnTo>
                  <a:close/>
                </a:path>
              </a:pathLst>
            </a:custGeom>
            <a:solidFill>
              <a:srgbClr val="000000"/>
            </a:solidFill>
          </p:spPr>
        </p:sp>
        <p:sp>
          <p:nvSpPr>
            <p:cNvPr id="229" name="Freeform 229"/>
            <p:cNvSpPr/>
            <p:nvPr/>
          </p:nvSpPr>
          <p:spPr>
            <a:xfrm>
              <a:off x="229870" y="414782"/>
              <a:ext cx="46355" cy="73152"/>
            </a:xfrm>
            <a:custGeom>
              <a:avLst/>
              <a:gdLst/>
              <a:ahLst/>
              <a:cxnLst/>
              <a:rect l="l" t="t" r="r" b="b"/>
              <a:pathLst>
                <a:path w="46355" h="73152">
                  <a:moveTo>
                    <a:pt x="21590" y="73152"/>
                  </a:moveTo>
                  <a:lnTo>
                    <a:pt x="14605" y="65913"/>
                  </a:lnTo>
                  <a:cubicBezTo>
                    <a:pt x="0" y="50800"/>
                    <a:pt x="10160" y="37211"/>
                    <a:pt x="15113" y="30734"/>
                  </a:cubicBezTo>
                  <a:lnTo>
                    <a:pt x="20066" y="24003"/>
                  </a:lnTo>
                  <a:lnTo>
                    <a:pt x="10287" y="13843"/>
                  </a:lnTo>
                  <a:lnTo>
                    <a:pt x="24892" y="0"/>
                  </a:lnTo>
                  <a:lnTo>
                    <a:pt x="31750" y="7239"/>
                  </a:lnTo>
                  <a:cubicBezTo>
                    <a:pt x="46355" y="22606"/>
                    <a:pt x="36068" y="36195"/>
                    <a:pt x="31115" y="42799"/>
                  </a:cubicBezTo>
                  <a:lnTo>
                    <a:pt x="27051" y="48133"/>
                  </a:lnTo>
                  <a:lnTo>
                    <a:pt x="27178" y="50165"/>
                  </a:lnTo>
                  <a:lnTo>
                    <a:pt x="35941" y="59055"/>
                  </a:lnTo>
                  <a:close/>
                </a:path>
              </a:pathLst>
            </a:custGeom>
            <a:solidFill>
              <a:srgbClr val="000000"/>
            </a:solidFill>
          </p:spPr>
        </p:sp>
        <p:sp>
          <p:nvSpPr>
            <p:cNvPr id="230" name="Freeform 230"/>
            <p:cNvSpPr/>
            <p:nvPr/>
          </p:nvSpPr>
          <p:spPr>
            <a:xfrm>
              <a:off x="268224" y="414782"/>
              <a:ext cx="46482" cy="73152"/>
            </a:xfrm>
            <a:custGeom>
              <a:avLst/>
              <a:gdLst/>
              <a:ahLst/>
              <a:cxnLst/>
              <a:rect l="l" t="t" r="r" b="b"/>
              <a:pathLst>
                <a:path w="46482" h="73152">
                  <a:moveTo>
                    <a:pt x="21590" y="73152"/>
                  </a:moveTo>
                  <a:lnTo>
                    <a:pt x="14605" y="65913"/>
                  </a:lnTo>
                  <a:cubicBezTo>
                    <a:pt x="0" y="50800"/>
                    <a:pt x="10160" y="37211"/>
                    <a:pt x="15113" y="30734"/>
                  </a:cubicBezTo>
                  <a:lnTo>
                    <a:pt x="20066" y="24003"/>
                  </a:lnTo>
                  <a:lnTo>
                    <a:pt x="10414" y="13843"/>
                  </a:lnTo>
                  <a:lnTo>
                    <a:pt x="25019" y="0"/>
                  </a:lnTo>
                  <a:lnTo>
                    <a:pt x="31877" y="7239"/>
                  </a:lnTo>
                  <a:cubicBezTo>
                    <a:pt x="46482" y="22606"/>
                    <a:pt x="36195" y="36195"/>
                    <a:pt x="31242" y="42799"/>
                  </a:cubicBezTo>
                  <a:lnTo>
                    <a:pt x="27178" y="48133"/>
                  </a:lnTo>
                  <a:lnTo>
                    <a:pt x="27305" y="50165"/>
                  </a:lnTo>
                  <a:lnTo>
                    <a:pt x="36068" y="59055"/>
                  </a:lnTo>
                  <a:close/>
                </a:path>
              </a:pathLst>
            </a:custGeom>
            <a:solidFill>
              <a:srgbClr val="000000"/>
            </a:solidFill>
          </p:spPr>
        </p:sp>
        <p:sp>
          <p:nvSpPr>
            <p:cNvPr id="231" name="Freeform 231"/>
            <p:cNvSpPr/>
            <p:nvPr/>
          </p:nvSpPr>
          <p:spPr>
            <a:xfrm>
              <a:off x="251333" y="238379"/>
              <a:ext cx="35179" cy="83312"/>
            </a:xfrm>
            <a:custGeom>
              <a:avLst/>
              <a:gdLst/>
              <a:ahLst/>
              <a:cxnLst/>
              <a:rect l="l" t="t" r="r" b="b"/>
              <a:pathLst>
                <a:path w="35179" h="83312">
                  <a:moveTo>
                    <a:pt x="9906" y="83312"/>
                  </a:moveTo>
                  <a:lnTo>
                    <a:pt x="0" y="65786"/>
                  </a:lnTo>
                  <a:lnTo>
                    <a:pt x="8763" y="60833"/>
                  </a:lnTo>
                  <a:cubicBezTo>
                    <a:pt x="10033" y="59817"/>
                    <a:pt x="13843" y="53086"/>
                    <a:pt x="14224" y="40005"/>
                  </a:cubicBezTo>
                  <a:cubicBezTo>
                    <a:pt x="14859" y="20447"/>
                    <a:pt x="14986" y="10160"/>
                    <a:pt x="14986" y="10033"/>
                  </a:cubicBezTo>
                  <a:lnTo>
                    <a:pt x="15113" y="0"/>
                  </a:lnTo>
                  <a:lnTo>
                    <a:pt x="35179" y="254"/>
                  </a:lnTo>
                  <a:lnTo>
                    <a:pt x="35052" y="10287"/>
                  </a:lnTo>
                  <a:cubicBezTo>
                    <a:pt x="35052" y="10414"/>
                    <a:pt x="34925" y="20828"/>
                    <a:pt x="34290" y="40640"/>
                  </a:cubicBezTo>
                  <a:cubicBezTo>
                    <a:pt x="33909" y="54737"/>
                    <a:pt x="29464" y="72136"/>
                    <a:pt x="18542" y="78359"/>
                  </a:cubicBezTo>
                  <a:close/>
                </a:path>
              </a:pathLst>
            </a:custGeom>
            <a:solidFill>
              <a:srgbClr val="000000"/>
            </a:solidFill>
          </p:spPr>
        </p:sp>
      </p:grpSp>
      <p:sp>
        <p:nvSpPr>
          <p:cNvPr id="232" name="Freeform 232"/>
          <p:cNvSpPr/>
          <p:nvPr/>
        </p:nvSpPr>
        <p:spPr>
          <a:xfrm>
            <a:off x="6795421" y="935761"/>
            <a:ext cx="1106734" cy="1294490"/>
          </a:xfrm>
          <a:custGeom>
            <a:avLst/>
            <a:gdLst/>
            <a:ahLst/>
            <a:cxnLst/>
            <a:rect l="l" t="t" r="r" b="b"/>
            <a:pathLst>
              <a:path w="1106734" h="1294490">
                <a:moveTo>
                  <a:pt x="0" y="0"/>
                </a:moveTo>
                <a:lnTo>
                  <a:pt x="1106734" y="0"/>
                </a:lnTo>
                <a:lnTo>
                  <a:pt x="1106734" y="1294491"/>
                </a:lnTo>
                <a:lnTo>
                  <a:pt x="0" y="1294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3" name="Group 233"/>
          <p:cNvGrpSpPr>
            <a:grpSpLocks noChangeAspect="1"/>
          </p:cNvGrpSpPr>
          <p:nvPr/>
        </p:nvGrpSpPr>
        <p:grpSpPr>
          <a:xfrm>
            <a:off x="7041740" y="4205980"/>
            <a:ext cx="913081" cy="1059010"/>
            <a:chOff x="0" y="0"/>
            <a:chExt cx="631266" cy="732155"/>
          </a:xfrm>
        </p:grpSpPr>
        <p:sp>
          <p:nvSpPr>
            <p:cNvPr id="234" name="Freeform 234"/>
            <p:cNvSpPr/>
            <p:nvPr/>
          </p:nvSpPr>
          <p:spPr>
            <a:xfrm>
              <a:off x="234569" y="366268"/>
              <a:ext cx="202565" cy="20828"/>
            </a:xfrm>
            <a:custGeom>
              <a:avLst/>
              <a:gdLst/>
              <a:ahLst/>
              <a:cxnLst/>
              <a:rect l="l" t="t" r="r" b="b"/>
              <a:pathLst>
                <a:path w="202565" h="20828">
                  <a:moveTo>
                    <a:pt x="192151" y="20828"/>
                  </a:moveTo>
                  <a:lnTo>
                    <a:pt x="10414" y="20828"/>
                  </a:lnTo>
                  <a:cubicBezTo>
                    <a:pt x="4699" y="20828"/>
                    <a:pt x="0" y="16129"/>
                    <a:pt x="0" y="10414"/>
                  </a:cubicBezTo>
                  <a:lnTo>
                    <a:pt x="4572" y="0"/>
                  </a:lnTo>
                  <a:lnTo>
                    <a:pt x="192151" y="0"/>
                  </a:lnTo>
                  <a:cubicBezTo>
                    <a:pt x="197866" y="0"/>
                    <a:pt x="202565" y="4572"/>
                    <a:pt x="202565" y="10414"/>
                  </a:cubicBezTo>
                  <a:lnTo>
                    <a:pt x="197866" y="20828"/>
                  </a:lnTo>
                </a:path>
              </a:pathLst>
            </a:custGeom>
            <a:solidFill>
              <a:srgbClr val="000000"/>
            </a:solidFill>
          </p:spPr>
        </p:sp>
        <p:sp>
          <p:nvSpPr>
            <p:cNvPr id="235" name="Freeform 235"/>
            <p:cNvSpPr/>
            <p:nvPr/>
          </p:nvSpPr>
          <p:spPr>
            <a:xfrm>
              <a:off x="63500" y="191135"/>
              <a:ext cx="173609" cy="20828"/>
            </a:xfrm>
            <a:custGeom>
              <a:avLst/>
              <a:gdLst/>
              <a:ahLst/>
              <a:cxnLst/>
              <a:rect l="l" t="t" r="r" b="b"/>
              <a:pathLst>
                <a:path w="173609" h="20828">
                  <a:moveTo>
                    <a:pt x="163195" y="20828"/>
                  </a:moveTo>
                  <a:lnTo>
                    <a:pt x="10414" y="20828"/>
                  </a:lnTo>
                  <a:cubicBezTo>
                    <a:pt x="4699" y="20828"/>
                    <a:pt x="0" y="16129"/>
                    <a:pt x="0" y="10414"/>
                  </a:cubicBezTo>
                  <a:lnTo>
                    <a:pt x="4699" y="0"/>
                  </a:lnTo>
                  <a:lnTo>
                    <a:pt x="163195" y="0"/>
                  </a:lnTo>
                  <a:cubicBezTo>
                    <a:pt x="168910" y="0"/>
                    <a:pt x="173609" y="4572"/>
                    <a:pt x="173609" y="10414"/>
                  </a:cubicBezTo>
                  <a:lnTo>
                    <a:pt x="168910" y="20828"/>
                  </a:lnTo>
                </a:path>
              </a:pathLst>
            </a:custGeom>
            <a:solidFill>
              <a:srgbClr val="000000"/>
            </a:solidFill>
          </p:spPr>
        </p:sp>
        <p:sp>
          <p:nvSpPr>
            <p:cNvPr id="236" name="Freeform 236"/>
            <p:cNvSpPr/>
            <p:nvPr/>
          </p:nvSpPr>
          <p:spPr>
            <a:xfrm>
              <a:off x="325247" y="425831"/>
              <a:ext cx="83312" cy="83312"/>
            </a:xfrm>
            <a:custGeom>
              <a:avLst/>
              <a:gdLst/>
              <a:ahLst/>
              <a:cxnLst/>
              <a:rect l="l" t="t" r="r" b="b"/>
              <a:pathLst>
                <a:path w="83312" h="83312">
                  <a:moveTo>
                    <a:pt x="41656" y="20701"/>
                  </a:moveTo>
                  <a:cubicBezTo>
                    <a:pt x="30099" y="20701"/>
                    <a:pt x="20701" y="30099"/>
                    <a:pt x="20701" y="41656"/>
                  </a:cubicBezTo>
                  <a:cubicBezTo>
                    <a:pt x="20701" y="53213"/>
                    <a:pt x="30099" y="62611"/>
                    <a:pt x="41656" y="62611"/>
                  </a:cubicBezTo>
                  <a:cubicBezTo>
                    <a:pt x="53213" y="62611"/>
                    <a:pt x="62611" y="53213"/>
                    <a:pt x="62611" y="41656"/>
                  </a:cubicBezTo>
                  <a:cubicBezTo>
                    <a:pt x="62611" y="30099"/>
                    <a:pt x="53213" y="20701"/>
                    <a:pt x="41656" y="20701"/>
                  </a:cubicBezTo>
                  <a:moveTo>
                    <a:pt x="41656" y="83312"/>
                  </a:moveTo>
                  <a:cubicBezTo>
                    <a:pt x="18669" y="83312"/>
                    <a:pt x="0" y="64643"/>
                    <a:pt x="0" y="41656"/>
                  </a:cubicBezTo>
                  <a:cubicBezTo>
                    <a:pt x="0" y="18669"/>
                    <a:pt x="18669" y="0"/>
                    <a:pt x="41656" y="0"/>
                  </a:cubicBezTo>
                  <a:cubicBezTo>
                    <a:pt x="64643" y="0"/>
                    <a:pt x="83312" y="18669"/>
                    <a:pt x="83312" y="41529"/>
                  </a:cubicBezTo>
                  <a:cubicBezTo>
                    <a:pt x="83312" y="64389"/>
                    <a:pt x="64643" y="83185"/>
                    <a:pt x="41656" y="83185"/>
                  </a:cubicBezTo>
                </a:path>
              </a:pathLst>
            </a:custGeom>
            <a:solidFill>
              <a:srgbClr val="000000"/>
            </a:solidFill>
          </p:spPr>
        </p:sp>
        <p:sp>
          <p:nvSpPr>
            <p:cNvPr id="237" name="Freeform 237"/>
            <p:cNvSpPr/>
            <p:nvPr/>
          </p:nvSpPr>
          <p:spPr>
            <a:xfrm>
              <a:off x="203073" y="521335"/>
              <a:ext cx="83312" cy="83312"/>
            </a:xfrm>
            <a:custGeom>
              <a:avLst/>
              <a:gdLst/>
              <a:ahLst/>
              <a:cxnLst/>
              <a:rect l="l" t="t" r="r" b="b"/>
              <a:pathLst>
                <a:path w="83312" h="83312">
                  <a:moveTo>
                    <a:pt x="41656" y="20701"/>
                  </a:moveTo>
                  <a:cubicBezTo>
                    <a:pt x="30099" y="20701"/>
                    <a:pt x="20701" y="30099"/>
                    <a:pt x="20701" y="41656"/>
                  </a:cubicBezTo>
                  <a:cubicBezTo>
                    <a:pt x="20701" y="53213"/>
                    <a:pt x="30099" y="62611"/>
                    <a:pt x="41656" y="62611"/>
                  </a:cubicBezTo>
                  <a:cubicBezTo>
                    <a:pt x="53213" y="62611"/>
                    <a:pt x="62611" y="53213"/>
                    <a:pt x="62611" y="41656"/>
                  </a:cubicBezTo>
                  <a:cubicBezTo>
                    <a:pt x="62611" y="30099"/>
                    <a:pt x="53213" y="20701"/>
                    <a:pt x="41656" y="20701"/>
                  </a:cubicBezTo>
                  <a:moveTo>
                    <a:pt x="41656" y="83312"/>
                  </a:moveTo>
                  <a:cubicBezTo>
                    <a:pt x="18669" y="83312"/>
                    <a:pt x="0" y="64643"/>
                    <a:pt x="0" y="41656"/>
                  </a:cubicBezTo>
                  <a:cubicBezTo>
                    <a:pt x="0" y="18669"/>
                    <a:pt x="18669" y="0"/>
                    <a:pt x="41656" y="0"/>
                  </a:cubicBezTo>
                  <a:cubicBezTo>
                    <a:pt x="64643" y="0"/>
                    <a:pt x="83312" y="18669"/>
                    <a:pt x="83312" y="41656"/>
                  </a:cubicBezTo>
                  <a:cubicBezTo>
                    <a:pt x="83312" y="64643"/>
                    <a:pt x="64643" y="83312"/>
                    <a:pt x="41656" y="83312"/>
                  </a:cubicBezTo>
                </a:path>
              </a:pathLst>
            </a:custGeom>
            <a:solidFill>
              <a:srgbClr val="000000"/>
            </a:solidFill>
          </p:spPr>
        </p:sp>
        <p:sp>
          <p:nvSpPr>
            <p:cNvPr id="238" name="Freeform 238"/>
            <p:cNvSpPr/>
            <p:nvPr/>
          </p:nvSpPr>
          <p:spPr>
            <a:xfrm>
              <a:off x="392684" y="544957"/>
              <a:ext cx="58420" cy="58420"/>
            </a:xfrm>
            <a:custGeom>
              <a:avLst/>
              <a:gdLst/>
              <a:ahLst/>
              <a:cxnLst/>
              <a:rect l="l" t="t" r="r" b="b"/>
              <a:pathLst>
                <a:path w="58420" h="58420">
                  <a:moveTo>
                    <a:pt x="29210" y="15494"/>
                  </a:moveTo>
                  <a:lnTo>
                    <a:pt x="15494" y="21590"/>
                  </a:lnTo>
                  <a:cubicBezTo>
                    <a:pt x="15494" y="36703"/>
                    <a:pt x="21590" y="42799"/>
                    <a:pt x="29210" y="42799"/>
                  </a:cubicBezTo>
                  <a:lnTo>
                    <a:pt x="42926" y="36703"/>
                  </a:lnTo>
                  <a:cubicBezTo>
                    <a:pt x="42926" y="21590"/>
                    <a:pt x="36830" y="15494"/>
                    <a:pt x="29210" y="15494"/>
                  </a:cubicBezTo>
                  <a:moveTo>
                    <a:pt x="29210" y="58420"/>
                  </a:moveTo>
                  <a:cubicBezTo>
                    <a:pt x="13081" y="58420"/>
                    <a:pt x="0" y="45339"/>
                    <a:pt x="0" y="29210"/>
                  </a:cubicBezTo>
                  <a:cubicBezTo>
                    <a:pt x="0" y="13081"/>
                    <a:pt x="13081" y="0"/>
                    <a:pt x="29210" y="0"/>
                  </a:cubicBezTo>
                  <a:cubicBezTo>
                    <a:pt x="45339" y="0"/>
                    <a:pt x="58420" y="13081"/>
                    <a:pt x="58420" y="29210"/>
                  </a:cubicBezTo>
                  <a:cubicBezTo>
                    <a:pt x="58420" y="45339"/>
                    <a:pt x="45339" y="58420"/>
                    <a:pt x="29210" y="58420"/>
                  </a:cubicBezTo>
                </a:path>
              </a:pathLst>
            </a:custGeom>
            <a:solidFill>
              <a:srgbClr val="000000"/>
            </a:solidFill>
          </p:spPr>
        </p:sp>
        <p:sp>
          <p:nvSpPr>
            <p:cNvPr id="239" name="Freeform 239"/>
            <p:cNvSpPr/>
            <p:nvPr/>
          </p:nvSpPr>
          <p:spPr>
            <a:xfrm>
              <a:off x="93980" y="316992"/>
              <a:ext cx="72898" cy="20066"/>
            </a:xfrm>
            <a:custGeom>
              <a:avLst/>
              <a:gdLst/>
              <a:ahLst/>
              <a:cxnLst/>
              <a:rect l="l" t="t" r="r" b="b"/>
              <a:pathLst>
                <a:path w="72898" h="20066">
                  <a:moveTo>
                    <a:pt x="62992" y="20066"/>
                  </a:moveTo>
                  <a:lnTo>
                    <a:pt x="10033" y="20066"/>
                  </a:lnTo>
                  <a:cubicBezTo>
                    <a:pt x="4445" y="20066"/>
                    <a:pt x="0" y="15621"/>
                    <a:pt x="0" y="10033"/>
                  </a:cubicBezTo>
                  <a:lnTo>
                    <a:pt x="4445" y="0"/>
                  </a:lnTo>
                  <a:lnTo>
                    <a:pt x="62865" y="0"/>
                  </a:lnTo>
                  <a:cubicBezTo>
                    <a:pt x="68453" y="0"/>
                    <a:pt x="72898" y="4445"/>
                    <a:pt x="72898" y="10033"/>
                  </a:cubicBezTo>
                  <a:lnTo>
                    <a:pt x="68453" y="20066"/>
                  </a:lnTo>
                </a:path>
              </a:pathLst>
            </a:custGeom>
            <a:solidFill>
              <a:srgbClr val="000000"/>
            </a:solidFill>
          </p:spPr>
        </p:sp>
        <p:sp>
          <p:nvSpPr>
            <p:cNvPr id="240" name="Freeform 240"/>
            <p:cNvSpPr/>
            <p:nvPr/>
          </p:nvSpPr>
          <p:spPr>
            <a:xfrm>
              <a:off x="92837" y="236728"/>
              <a:ext cx="39624" cy="278257"/>
            </a:xfrm>
            <a:custGeom>
              <a:avLst/>
              <a:gdLst/>
              <a:ahLst/>
              <a:cxnLst/>
              <a:rect l="l" t="t" r="r" b="b"/>
              <a:pathLst>
                <a:path w="39624" h="278257">
                  <a:moveTo>
                    <a:pt x="28448" y="278130"/>
                  </a:moveTo>
                  <a:lnTo>
                    <a:pt x="26162" y="278003"/>
                  </a:lnTo>
                  <a:cubicBezTo>
                    <a:pt x="1905" y="269494"/>
                    <a:pt x="127" y="235839"/>
                    <a:pt x="0" y="232029"/>
                  </a:cubicBezTo>
                  <a:lnTo>
                    <a:pt x="0" y="231775"/>
                  </a:lnTo>
                  <a:lnTo>
                    <a:pt x="0" y="10033"/>
                  </a:lnTo>
                  <a:cubicBezTo>
                    <a:pt x="0" y="4445"/>
                    <a:pt x="4572" y="0"/>
                    <a:pt x="10033" y="0"/>
                  </a:cubicBezTo>
                  <a:lnTo>
                    <a:pt x="20066" y="4445"/>
                  </a:lnTo>
                  <a:lnTo>
                    <a:pt x="20066" y="231521"/>
                  </a:lnTo>
                  <a:cubicBezTo>
                    <a:pt x="20447" y="239268"/>
                    <a:pt x="23622" y="255778"/>
                    <a:pt x="31623" y="258699"/>
                  </a:cubicBezTo>
                  <a:lnTo>
                    <a:pt x="39624" y="266319"/>
                  </a:lnTo>
                  <a:lnTo>
                    <a:pt x="32385" y="278257"/>
                  </a:lnTo>
                </a:path>
              </a:pathLst>
            </a:custGeom>
            <a:solidFill>
              <a:srgbClr val="000000"/>
            </a:solidFill>
          </p:spPr>
        </p:sp>
        <p:sp>
          <p:nvSpPr>
            <p:cNvPr id="241" name="Freeform 241"/>
            <p:cNvSpPr/>
            <p:nvPr/>
          </p:nvSpPr>
          <p:spPr>
            <a:xfrm>
              <a:off x="272034" y="185801"/>
              <a:ext cx="20066" cy="125857"/>
            </a:xfrm>
            <a:custGeom>
              <a:avLst/>
              <a:gdLst/>
              <a:ahLst/>
              <a:cxnLst/>
              <a:rect l="l" t="t" r="r" b="b"/>
              <a:pathLst>
                <a:path w="20066" h="125857">
                  <a:moveTo>
                    <a:pt x="10033" y="125857"/>
                  </a:moveTo>
                  <a:lnTo>
                    <a:pt x="0" y="121412"/>
                  </a:lnTo>
                  <a:lnTo>
                    <a:pt x="0" y="10033"/>
                  </a:lnTo>
                  <a:cubicBezTo>
                    <a:pt x="0" y="4445"/>
                    <a:pt x="4445" y="0"/>
                    <a:pt x="10033" y="0"/>
                  </a:cubicBezTo>
                  <a:lnTo>
                    <a:pt x="20066" y="4445"/>
                  </a:lnTo>
                  <a:lnTo>
                    <a:pt x="20066" y="115697"/>
                  </a:lnTo>
                  <a:cubicBezTo>
                    <a:pt x="20066" y="121285"/>
                    <a:pt x="15621" y="125730"/>
                    <a:pt x="10033" y="125730"/>
                  </a:cubicBezTo>
                </a:path>
              </a:pathLst>
            </a:custGeom>
            <a:solidFill>
              <a:srgbClr val="000000"/>
            </a:solidFill>
          </p:spPr>
        </p:sp>
        <p:sp>
          <p:nvSpPr>
            <p:cNvPr id="242" name="Freeform 242"/>
            <p:cNvSpPr/>
            <p:nvPr/>
          </p:nvSpPr>
          <p:spPr>
            <a:xfrm>
              <a:off x="234315" y="148209"/>
              <a:ext cx="199263" cy="163576"/>
            </a:xfrm>
            <a:custGeom>
              <a:avLst/>
              <a:gdLst/>
              <a:ahLst/>
              <a:cxnLst/>
              <a:rect l="l" t="t" r="r" b="b"/>
              <a:pathLst>
                <a:path w="199263" h="163576">
                  <a:moveTo>
                    <a:pt x="155448" y="163449"/>
                  </a:moveTo>
                  <a:lnTo>
                    <a:pt x="145415" y="159004"/>
                  </a:lnTo>
                  <a:lnTo>
                    <a:pt x="145415" y="47625"/>
                  </a:lnTo>
                  <a:cubicBezTo>
                    <a:pt x="145415" y="45212"/>
                    <a:pt x="146304" y="42799"/>
                    <a:pt x="147955" y="40894"/>
                  </a:cubicBezTo>
                  <a:lnTo>
                    <a:pt x="166624" y="20066"/>
                  </a:lnTo>
                  <a:lnTo>
                    <a:pt x="10033" y="20066"/>
                  </a:lnTo>
                  <a:cubicBezTo>
                    <a:pt x="4445" y="20066"/>
                    <a:pt x="0" y="15494"/>
                    <a:pt x="0" y="10033"/>
                  </a:cubicBezTo>
                  <a:lnTo>
                    <a:pt x="4572" y="0"/>
                  </a:lnTo>
                  <a:lnTo>
                    <a:pt x="189103" y="0"/>
                  </a:lnTo>
                  <a:cubicBezTo>
                    <a:pt x="193040" y="0"/>
                    <a:pt x="196596" y="2286"/>
                    <a:pt x="198247" y="5969"/>
                  </a:cubicBezTo>
                  <a:lnTo>
                    <a:pt x="199263" y="13843"/>
                  </a:lnTo>
                  <a:lnTo>
                    <a:pt x="165608" y="51562"/>
                  </a:lnTo>
                  <a:lnTo>
                    <a:pt x="165608" y="153543"/>
                  </a:lnTo>
                  <a:cubicBezTo>
                    <a:pt x="165608" y="159131"/>
                    <a:pt x="161163" y="163576"/>
                    <a:pt x="155575" y="163576"/>
                  </a:cubicBezTo>
                </a:path>
              </a:pathLst>
            </a:custGeom>
            <a:solidFill>
              <a:srgbClr val="000000"/>
            </a:solidFill>
          </p:spPr>
        </p:sp>
        <p:sp>
          <p:nvSpPr>
            <p:cNvPr id="243" name="Freeform 243"/>
            <p:cNvSpPr/>
            <p:nvPr/>
          </p:nvSpPr>
          <p:spPr>
            <a:xfrm>
              <a:off x="186563" y="236601"/>
              <a:ext cx="20066" cy="165354"/>
            </a:xfrm>
            <a:custGeom>
              <a:avLst/>
              <a:gdLst/>
              <a:ahLst/>
              <a:cxnLst/>
              <a:rect l="l" t="t" r="r" b="b"/>
              <a:pathLst>
                <a:path w="20066" h="165354">
                  <a:moveTo>
                    <a:pt x="20066" y="165354"/>
                  </a:moveTo>
                  <a:lnTo>
                    <a:pt x="0" y="165354"/>
                  </a:lnTo>
                  <a:lnTo>
                    <a:pt x="0" y="0"/>
                  </a:lnTo>
                  <a:lnTo>
                    <a:pt x="20066" y="0"/>
                  </a:lnTo>
                  <a:close/>
                </a:path>
              </a:pathLst>
            </a:custGeom>
            <a:solidFill>
              <a:srgbClr val="000000"/>
            </a:solidFill>
          </p:spPr>
        </p:sp>
        <p:sp>
          <p:nvSpPr>
            <p:cNvPr id="244" name="Freeform 244"/>
            <p:cNvSpPr/>
            <p:nvPr/>
          </p:nvSpPr>
          <p:spPr>
            <a:xfrm>
              <a:off x="188214" y="189484"/>
              <a:ext cx="50292" cy="60579"/>
            </a:xfrm>
            <a:custGeom>
              <a:avLst/>
              <a:gdLst/>
              <a:ahLst/>
              <a:cxnLst/>
              <a:rect l="l" t="t" r="r" b="b"/>
              <a:pathLst>
                <a:path w="50292" h="60579">
                  <a:moveTo>
                    <a:pt x="11684" y="60452"/>
                  </a:moveTo>
                  <a:lnTo>
                    <a:pt x="7620" y="59817"/>
                  </a:lnTo>
                  <a:lnTo>
                    <a:pt x="0" y="48895"/>
                  </a:lnTo>
                  <a:lnTo>
                    <a:pt x="29972" y="5842"/>
                  </a:lnTo>
                  <a:cubicBezTo>
                    <a:pt x="33274" y="1143"/>
                    <a:pt x="39751" y="0"/>
                    <a:pt x="44450" y="3302"/>
                  </a:cubicBezTo>
                  <a:lnTo>
                    <a:pt x="50292" y="13081"/>
                  </a:lnTo>
                  <a:lnTo>
                    <a:pt x="20320" y="56134"/>
                  </a:lnTo>
                  <a:cubicBezTo>
                    <a:pt x="18288" y="59055"/>
                    <a:pt x="15113" y="60579"/>
                    <a:pt x="11811" y="60579"/>
                  </a:cubicBezTo>
                </a:path>
              </a:pathLst>
            </a:custGeom>
            <a:solidFill>
              <a:srgbClr val="000000"/>
            </a:solidFill>
          </p:spPr>
        </p:sp>
        <p:sp>
          <p:nvSpPr>
            <p:cNvPr id="245" name="Freeform 245"/>
            <p:cNvSpPr/>
            <p:nvPr/>
          </p:nvSpPr>
          <p:spPr>
            <a:xfrm>
              <a:off x="99949" y="297180"/>
              <a:ext cx="470535" cy="371602"/>
            </a:xfrm>
            <a:custGeom>
              <a:avLst/>
              <a:gdLst/>
              <a:ahLst/>
              <a:cxnLst/>
              <a:rect l="l" t="t" r="r" b="b"/>
              <a:pathLst>
                <a:path w="470535" h="371602">
                  <a:moveTo>
                    <a:pt x="412877" y="371475"/>
                  </a:moveTo>
                  <a:lnTo>
                    <a:pt x="83566" y="371475"/>
                  </a:lnTo>
                  <a:cubicBezTo>
                    <a:pt x="75184" y="371475"/>
                    <a:pt x="63627" y="371602"/>
                    <a:pt x="56388" y="370840"/>
                  </a:cubicBezTo>
                  <a:cubicBezTo>
                    <a:pt x="31877" y="368681"/>
                    <a:pt x="19685" y="360299"/>
                    <a:pt x="9779" y="338709"/>
                  </a:cubicBezTo>
                  <a:cubicBezTo>
                    <a:pt x="0" y="317627"/>
                    <a:pt x="2921" y="294132"/>
                    <a:pt x="18669" y="268986"/>
                  </a:cubicBezTo>
                  <a:lnTo>
                    <a:pt x="79883" y="164465"/>
                  </a:lnTo>
                  <a:cubicBezTo>
                    <a:pt x="89789" y="147066"/>
                    <a:pt x="99949" y="129159"/>
                    <a:pt x="110109" y="111633"/>
                  </a:cubicBezTo>
                  <a:lnTo>
                    <a:pt x="141224" y="58928"/>
                  </a:lnTo>
                  <a:cubicBezTo>
                    <a:pt x="151384" y="41783"/>
                    <a:pt x="162052" y="24003"/>
                    <a:pt x="172212" y="6477"/>
                  </a:cubicBezTo>
                  <a:lnTo>
                    <a:pt x="181102" y="0"/>
                  </a:lnTo>
                  <a:lnTo>
                    <a:pt x="192278" y="11684"/>
                  </a:lnTo>
                  <a:cubicBezTo>
                    <a:pt x="179197" y="34163"/>
                    <a:pt x="168656" y="51943"/>
                    <a:pt x="158369" y="69215"/>
                  </a:cubicBezTo>
                  <a:lnTo>
                    <a:pt x="127381" y="121793"/>
                  </a:lnTo>
                  <a:cubicBezTo>
                    <a:pt x="117221" y="139192"/>
                    <a:pt x="107061" y="157099"/>
                    <a:pt x="97282" y="174498"/>
                  </a:cubicBezTo>
                  <a:lnTo>
                    <a:pt x="35687" y="279654"/>
                  </a:lnTo>
                  <a:cubicBezTo>
                    <a:pt x="23622" y="298958"/>
                    <a:pt x="21082" y="315468"/>
                    <a:pt x="27940" y="330327"/>
                  </a:cubicBezTo>
                  <a:cubicBezTo>
                    <a:pt x="34925" y="345440"/>
                    <a:pt x="40640" y="349250"/>
                    <a:pt x="58166" y="350901"/>
                  </a:cubicBezTo>
                  <a:lnTo>
                    <a:pt x="75438" y="351409"/>
                  </a:lnTo>
                  <a:lnTo>
                    <a:pt x="88138" y="351409"/>
                  </a:lnTo>
                  <a:lnTo>
                    <a:pt x="341376" y="351409"/>
                  </a:lnTo>
                  <a:cubicBezTo>
                    <a:pt x="365252" y="351409"/>
                    <a:pt x="389001" y="351409"/>
                    <a:pt x="412877" y="351409"/>
                  </a:cubicBezTo>
                  <a:lnTo>
                    <a:pt x="412877" y="351409"/>
                  </a:lnTo>
                  <a:cubicBezTo>
                    <a:pt x="425196" y="351409"/>
                    <a:pt x="435737" y="345567"/>
                    <a:pt x="442087" y="335280"/>
                  </a:cubicBezTo>
                  <a:cubicBezTo>
                    <a:pt x="449961" y="322453"/>
                    <a:pt x="449580" y="305054"/>
                    <a:pt x="441198" y="288798"/>
                  </a:cubicBezTo>
                  <a:lnTo>
                    <a:pt x="435229" y="278511"/>
                  </a:lnTo>
                  <a:cubicBezTo>
                    <a:pt x="429514" y="269621"/>
                    <a:pt x="426974" y="265811"/>
                    <a:pt x="424561" y="261493"/>
                  </a:cubicBezTo>
                  <a:lnTo>
                    <a:pt x="417322" y="249047"/>
                  </a:lnTo>
                  <a:cubicBezTo>
                    <a:pt x="410083" y="236601"/>
                    <a:pt x="406400" y="230378"/>
                    <a:pt x="402717" y="224155"/>
                  </a:cubicBezTo>
                  <a:lnTo>
                    <a:pt x="345821" y="127000"/>
                  </a:lnTo>
                  <a:cubicBezTo>
                    <a:pt x="331343" y="102235"/>
                    <a:pt x="316738" y="77470"/>
                    <a:pt x="302260" y="52578"/>
                  </a:cubicBezTo>
                  <a:lnTo>
                    <a:pt x="283591" y="21209"/>
                  </a:lnTo>
                  <a:lnTo>
                    <a:pt x="255143" y="21209"/>
                  </a:lnTo>
                  <a:cubicBezTo>
                    <a:pt x="249555" y="21209"/>
                    <a:pt x="245110" y="16764"/>
                    <a:pt x="245110" y="11176"/>
                  </a:cubicBezTo>
                  <a:lnTo>
                    <a:pt x="249555" y="1143"/>
                  </a:lnTo>
                  <a:lnTo>
                    <a:pt x="289179" y="1143"/>
                  </a:lnTo>
                  <a:cubicBezTo>
                    <a:pt x="292608" y="1143"/>
                    <a:pt x="295910" y="2921"/>
                    <a:pt x="297688" y="5969"/>
                  </a:cubicBezTo>
                  <a:lnTo>
                    <a:pt x="319405" y="42545"/>
                  </a:lnTo>
                  <a:cubicBezTo>
                    <a:pt x="333883" y="67437"/>
                    <a:pt x="348488" y="92202"/>
                    <a:pt x="362966" y="116967"/>
                  </a:cubicBezTo>
                  <a:lnTo>
                    <a:pt x="419862" y="214122"/>
                  </a:lnTo>
                  <a:cubicBezTo>
                    <a:pt x="423545" y="220345"/>
                    <a:pt x="427228" y="226568"/>
                    <a:pt x="430784" y="232791"/>
                  </a:cubicBezTo>
                  <a:lnTo>
                    <a:pt x="438023" y="245237"/>
                  </a:lnTo>
                  <a:cubicBezTo>
                    <a:pt x="443865" y="255397"/>
                    <a:pt x="446278" y="258953"/>
                    <a:pt x="448564" y="262509"/>
                  </a:cubicBezTo>
                  <a:lnTo>
                    <a:pt x="455549" y="273304"/>
                  </a:lnTo>
                  <a:cubicBezTo>
                    <a:pt x="470408" y="302133"/>
                    <a:pt x="470535" y="326898"/>
                    <a:pt x="458978" y="345821"/>
                  </a:cubicBezTo>
                  <a:cubicBezTo>
                    <a:pt x="448945" y="362204"/>
                    <a:pt x="432054" y="371602"/>
                    <a:pt x="412623" y="371602"/>
                  </a:cubicBezTo>
                </a:path>
              </a:pathLst>
            </a:custGeom>
            <a:solidFill>
              <a:srgbClr val="000000"/>
            </a:solidFill>
          </p:spPr>
        </p:sp>
        <p:sp>
          <p:nvSpPr>
            <p:cNvPr id="246" name="Freeform 246"/>
            <p:cNvSpPr/>
            <p:nvPr/>
          </p:nvSpPr>
          <p:spPr>
            <a:xfrm>
              <a:off x="271272" y="105410"/>
              <a:ext cx="129794" cy="20066"/>
            </a:xfrm>
            <a:custGeom>
              <a:avLst/>
              <a:gdLst/>
              <a:ahLst/>
              <a:cxnLst/>
              <a:rect l="l" t="t" r="r" b="b"/>
              <a:pathLst>
                <a:path w="129794" h="20066">
                  <a:moveTo>
                    <a:pt x="0" y="0"/>
                  </a:moveTo>
                  <a:lnTo>
                    <a:pt x="20066" y="0"/>
                  </a:lnTo>
                  <a:lnTo>
                    <a:pt x="20066" y="20066"/>
                  </a:lnTo>
                  <a:lnTo>
                    <a:pt x="0" y="20066"/>
                  </a:lnTo>
                  <a:close/>
                  <a:moveTo>
                    <a:pt x="36576" y="0"/>
                  </a:moveTo>
                  <a:lnTo>
                    <a:pt x="56642" y="0"/>
                  </a:lnTo>
                  <a:lnTo>
                    <a:pt x="56642" y="20066"/>
                  </a:lnTo>
                  <a:lnTo>
                    <a:pt x="36576" y="20066"/>
                  </a:lnTo>
                  <a:close/>
                  <a:moveTo>
                    <a:pt x="73152" y="0"/>
                  </a:moveTo>
                  <a:lnTo>
                    <a:pt x="93218" y="0"/>
                  </a:lnTo>
                  <a:lnTo>
                    <a:pt x="93218" y="20066"/>
                  </a:lnTo>
                  <a:lnTo>
                    <a:pt x="73152" y="20066"/>
                  </a:lnTo>
                  <a:close/>
                  <a:moveTo>
                    <a:pt x="109728" y="0"/>
                  </a:moveTo>
                  <a:lnTo>
                    <a:pt x="129794" y="0"/>
                  </a:lnTo>
                  <a:lnTo>
                    <a:pt x="129794" y="20066"/>
                  </a:lnTo>
                  <a:lnTo>
                    <a:pt x="109601" y="20066"/>
                  </a:lnTo>
                  <a:close/>
                </a:path>
              </a:pathLst>
            </a:custGeom>
            <a:solidFill>
              <a:srgbClr val="000000"/>
            </a:solidFill>
          </p:spPr>
        </p:sp>
        <p:sp>
          <p:nvSpPr>
            <p:cNvPr id="247" name="Freeform 247"/>
            <p:cNvSpPr/>
            <p:nvPr/>
          </p:nvSpPr>
          <p:spPr>
            <a:xfrm>
              <a:off x="308864" y="63500"/>
              <a:ext cx="56388" cy="20066"/>
            </a:xfrm>
            <a:custGeom>
              <a:avLst/>
              <a:gdLst/>
              <a:ahLst/>
              <a:cxnLst/>
              <a:rect l="l" t="t" r="r" b="b"/>
              <a:pathLst>
                <a:path w="56388" h="20066">
                  <a:moveTo>
                    <a:pt x="0" y="0"/>
                  </a:moveTo>
                  <a:lnTo>
                    <a:pt x="20066" y="0"/>
                  </a:lnTo>
                  <a:lnTo>
                    <a:pt x="20066" y="20066"/>
                  </a:lnTo>
                  <a:lnTo>
                    <a:pt x="0" y="20066"/>
                  </a:lnTo>
                  <a:close/>
                  <a:moveTo>
                    <a:pt x="36322" y="0"/>
                  </a:moveTo>
                  <a:lnTo>
                    <a:pt x="56388" y="0"/>
                  </a:lnTo>
                  <a:lnTo>
                    <a:pt x="56388" y="20066"/>
                  </a:lnTo>
                  <a:lnTo>
                    <a:pt x="36322" y="20066"/>
                  </a:lnTo>
                  <a:close/>
                </a:path>
              </a:pathLst>
            </a:custGeom>
            <a:solidFill>
              <a:srgbClr val="000000"/>
            </a:solidFill>
          </p:spPr>
        </p:sp>
        <p:sp>
          <p:nvSpPr>
            <p:cNvPr id="248" name="Freeform 248"/>
            <p:cNvSpPr/>
            <p:nvPr/>
          </p:nvSpPr>
          <p:spPr>
            <a:xfrm>
              <a:off x="305562" y="295910"/>
              <a:ext cx="25654" cy="20066"/>
            </a:xfrm>
            <a:custGeom>
              <a:avLst/>
              <a:gdLst/>
              <a:ahLst/>
              <a:cxnLst/>
              <a:rect l="l" t="t" r="r" b="b"/>
              <a:pathLst>
                <a:path w="25654" h="20066">
                  <a:moveTo>
                    <a:pt x="25654" y="20066"/>
                  </a:moveTo>
                  <a:lnTo>
                    <a:pt x="0" y="20066"/>
                  </a:lnTo>
                  <a:lnTo>
                    <a:pt x="0" y="0"/>
                  </a:lnTo>
                  <a:lnTo>
                    <a:pt x="25527" y="0"/>
                  </a:lnTo>
                  <a:close/>
                </a:path>
              </a:pathLst>
            </a:custGeom>
            <a:solidFill>
              <a:srgbClr val="000000"/>
            </a:solidFill>
          </p:spPr>
        </p:sp>
        <p:sp>
          <p:nvSpPr>
            <p:cNvPr id="249" name="Freeform 249"/>
            <p:cNvSpPr/>
            <p:nvPr/>
          </p:nvSpPr>
          <p:spPr>
            <a:xfrm>
              <a:off x="147574" y="235585"/>
              <a:ext cx="36576" cy="20066"/>
            </a:xfrm>
            <a:custGeom>
              <a:avLst/>
              <a:gdLst/>
              <a:ahLst/>
              <a:cxnLst/>
              <a:rect l="l" t="t" r="r" b="b"/>
              <a:pathLst>
                <a:path w="36576" h="20066">
                  <a:moveTo>
                    <a:pt x="36576" y="20066"/>
                  </a:moveTo>
                  <a:lnTo>
                    <a:pt x="0" y="20066"/>
                  </a:lnTo>
                  <a:lnTo>
                    <a:pt x="0" y="0"/>
                  </a:lnTo>
                  <a:lnTo>
                    <a:pt x="36576" y="0"/>
                  </a:lnTo>
                  <a:close/>
                </a:path>
              </a:pathLst>
            </a:custGeom>
            <a:solidFill>
              <a:srgbClr val="000000"/>
            </a:solidFill>
          </p:spPr>
        </p:sp>
      </p:grpSp>
      <p:grpSp>
        <p:nvGrpSpPr>
          <p:cNvPr id="250" name="Group 250"/>
          <p:cNvGrpSpPr>
            <a:grpSpLocks noChangeAspect="1"/>
          </p:cNvGrpSpPr>
          <p:nvPr/>
        </p:nvGrpSpPr>
        <p:grpSpPr>
          <a:xfrm>
            <a:off x="6864362" y="5913824"/>
            <a:ext cx="1053830" cy="1096502"/>
            <a:chOff x="0" y="0"/>
            <a:chExt cx="728574" cy="758076"/>
          </a:xfrm>
        </p:grpSpPr>
        <p:sp>
          <p:nvSpPr>
            <p:cNvPr id="251" name="Freeform 251"/>
            <p:cNvSpPr/>
            <p:nvPr/>
          </p:nvSpPr>
          <p:spPr>
            <a:xfrm>
              <a:off x="41021" y="225806"/>
              <a:ext cx="302260" cy="406654"/>
            </a:xfrm>
            <a:custGeom>
              <a:avLst/>
              <a:gdLst/>
              <a:ahLst/>
              <a:cxnLst/>
              <a:rect l="l" t="t" r="r" b="b"/>
              <a:pathLst>
                <a:path w="302260" h="406654">
                  <a:moveTo>
                    <a:pt x="89789" y="406654"/>
                  </a:moveTo>
                  <a:lnTo>
                    <a:pt x="74803" y="392049"/>
                  </a:lnTo>
                  <a:cubicBezTo>
                    <a:pt x="0" y="306324"/>
                    <a:pt x="5334" y="222631"/>
                    <a:pt x="91440" y="128524"/>
                  </a:cubicBezTo>
                  <a:lnTo>
                    <a:pt x="91567" y="128397"/>
                  </a:lnTo>
                  <a:lnTo>
                    <a:pt x="214503" y="3048"/>
                  </a:lnTo>
                  <a:cubicBezTo>
                    <a:pt x="216408" y="1143"/>
                    <a:pt x="218948" y="0"/>
                    <a:pt x="221615" y="0"/>
                  </a:cubicBezTo>
                  <a:lnTo>
                    <a:pt x="221615" y="0"/>
                  </a:lnTo>
                  <a:lnTo>
                    <a:pt x="226822" y="1016"/>
                  </a:lnTo>
                  <a:lnTo>
                    <a:pt x="298323" y="73406"/>
                  </a:lnTo>
                  <a:cubicBezTo>
                    <a:pt x="302006" y="77216"/>
                    <a:pt x="302260" y="83185"/>
                    <a:pt x="298704" y="87122"/>
                  </a:cubicBezTo>
                  <a:lnTo>
                    <a:pt x="230124" y="159893"/>
                  </a:lnTo>
                  <a:cubicBezTo>
                    <a:pt x="207518" y="183261"/>
                    <a:pt x="184150" y="207391"/>
                    <a:pt x="162179" y="232029"/>
                  </a:cubicBezTo>
                  <a:cubicBezTo>
                    <a:pt x="152908" y="242443"/>
                    <a:pt x="146685" y="250190"/>
                    <a:pt x="144399" y="262001"/>
                  </a:cubicBezTo>
                  <a:cubicBezTo>
                    <a:pt x="140970" y="279527"/>
                    <a:pt x="149352" y="299974"/>
                    <a:pt x="166751" y="316484"/>
                  </a:cubicBezTo>
                  <a:lnTo>
                    <a:pt x="173990" y="323469"/>
                  </a:lnTo>
                  <a:lnTo>
                    <a:pt x="160147" y="338074"/>
                  </a:lnTo>
                  <a:lnTo>
                    <a:pt x="152908" y="331089"/>
                  </a:lnTo>
                  <a:cubicBezTo>
                    <a:pt x="130556" y="309753"/>
                    <a:pt x="120015" y="282575"/>
                    <a:pt x="124714" y="258191"/>
                  </a:cubicBezTo>
                  <a:cubicBezTo>
                    <a:pt x="128016" y="241300"/>
                    <a:pt x="136525" y="230759"/>
                    <a:pt x="147320" y="218567"/>
                  </a:cubicBezTo>
                  <a:lnTo>
                    <a:pt x="215773" y="145923"/>
                  </a:lnTo>
                  <a:cubicBezTo>
                    <a:pt x="236220" y="124841"/>
                    <a:pt x="257302" y="102997"/>
                    <a:pt x="277368" y="80772"/>
                  </a:cubicBezTo>
                  <a:lnTo>
                    <a:pt x="221615" y="24384"/>
                  </a:lnTo>
                  <a:lnTo>
                    <a:pt x="106045" y="142240"/>
                  </a:lnTo>
                  <a:cubicBezTo>
                    <a:pt x="27305" y="228346"/>
                    <a:pt x="22225" y="301117"/>
                    <a:pt x="89408" y="378333"/>
                  </a:cubicBezTo>
                  <a:lnTo>
                    <a:pt x="103632" y="392303"/>
                  </a:lnTo>
                  <a:close/>
                </a:path>
              </a:pathLst>
            </a:custGeom>
            <a:solidFill>
              <a:srgbClr val="000000"/>
            </a:solidFill>
          </p:spPr>
        </p:sp>
        <p:sp>
          <p:nvSpPr>
            <p:cNvPr id="252" name="Freeform 252"/>
            <p:cNvSpPr/>
            <p:nvPr/>
          </p:nvSpPr>
          <p:spPr>
            <a:xfrm>
              <a:off x="127254" y="412242"/>
              <a:ext cx="405257" cy="282702"/>
            </a:xfrm>
            <a:custGeom>
              <a:avLst/>
              <a:gdLst/>
              <a:ahLst/>
              <a:cxnLst/>
              <a:rect l="l" t="t" r="r" b="b"/>
              <a:pathLst>
                <a:path w="405257" h="282702">
                  <a:moveTo>
                    <a:pt x="133350" y="282321"/>
                  </a:moveTo>
                  <a:cubicBezTo>
                    <a:pt x="93726" y="282321"/>
                    <a:pt x="54737" y="265430"/>
                    <a:pt x="14986" y="231648"/>
                  </a:cubicBezTo>
                  <a:lnTo>
                    <a:pt x="14605" y="231267"/>
                  </a:lnTo>
                  <a:lnTo>
                    <a:pt x="0" y="216662"/>
                  </a:lnTo>
                  <a:lnTo>
                    <a:pt x="14224" y="202438"/>
                  </a:lnTo>
                  <a:lnTo>
                    <a:pt x="28321" y="216535"/>
                  </a:lnTo>
                  <a:cubicBezTo>
                    <a:pt x="106299" y="282702"/>
                    <a:pt x="179070" y="276606"/>
                    <a:pt x="264160" y="196850"/>
                  </a:cubicBezTo>
                  <a:lnTo>
                    <a:pt x="380619" y="79756"/>
                  </a:lnTo>
                  <a:lnTo>
                    <a:pt x="323469" y="24765"/>
                  </a:lnTo>
                  <a:cubicBezTo>
                    <a:pt x="301498" y="45212"/>
                    <a:pt x="280035" y="66548"/>
                    <a:pt x="259207" y="87249"/>
                  </a:cubicBezTo>
                  <a:lnTo>
                    <a:pt x="187452" y="156718"/>
                  </a:lnTo>
                  <a:cubicBezTo>
                    <a:pt x="175514" y="167640"/>
                    <a:pt x="164973" y="176276"/>
                    <a:pt x="148209" y="179832"/>
                  </a:cubicBezTo>
                  <a:cubicBezTo>
                    <a:pt x="123952" y="184785"/>
                    <a:pt x="96647" y="174625"/>
                    <a:pt x="74930" y="152527"/>
                  </a:cubicBezTo>
                  <a:lnTo>
                    <a:pt x="67945" y="145415"/>
                  </a:lnTo>
                  <a:lnTo>
                    <a:pt x="82296" y="131318"/>
                  </a:lnTo>
                  <a:lnTo>
                    <a:pt x="89281" y="138430"/>
                  </a:lnTo>
                  <a:cubicBezTo>
                    <a:pt x="106045" y="155575"/>
                    <a:pt x="126619" y="163703"/>
                    <a:pt x="144145" y="160020"/>
                  </a:cubicBezTo>
                  <a:cubicBezTo>
                    <a:pt x="155956" y="157607"/>
                    <a:pt x="163703" y="151257"/>
                    <a:pt x="173990" y="141859"/>
                  </a:cubicBezTo>
                  <a:lnTo>
                    <a:pt x="245237" y="73025"/>
                  </a:lnTo>
                  <a:cubicBezTo>
                    <a:pt x="268478" y="49911"/>
                    <a:pt x="292481" y="26162"/>
                    <a:pt x="317119" y="3556"/>
                  </a:cubicBezTo>
                  <a:lnTo>
                    <a:pt x="327025" y="0"/>
                  </a:lnTo>
                  <a:lnTo>
                    <a:pt x="402209" y="72390"/>
                  </a:lnTo>
                  <a:cubicBezTo>
                    <a:pt x="404114" y="74295"/>
                    <a:pt x="405257" y="76835"/>
                    <a:pt x="405257" y="79502"/>
                  </a:cubicBezTo>
                  <a:lnTo>
                    <a:pt x="404241" y="84836"/>
                  </a:lnTo>
                  <a:lnTo>
                    <a:pt x="278638" y="211201"/>
                  </a:lnTo>
                  <a:cubicBezTo>
                    <a:pt x="278511" y="211328"/>
                    <a:pt x="278511" y="211328"/>
                    <a:pt x="278384" y="211455"/>
                  </a:cubicBezTo>
                  <a:cubicBezTo>
                    <a:pt x="227965" y="258699"/>
                    <a:pt x="180467" y="282321"/>
                    <a:pt x="133604" y="282321"/>
                  </a:cubicBezTo>
                </a:path>
              </a:pathLst>
            </a:custGeom>
            <a:solidFill>
              <a:srgbClr val="000000"/>
            </a:solidFill>
          </p:spPr>
        </p:sp>
        <p:sp>
          <p:nvSpPr>
            <p:cNvPr id="253" name="Freeform 253"/>
            <p:cNvSpPr/>
            <p:nvPr/>
          </p:nvSpPr>
          <p:spPr>
            <a:xfrm>
              <a:off x="368935" y="500507"/>
              <a:ext cx="87757" cy="85979"/>
            </a:xfrm>
            <a:custGeom>
              <a:avLst/>
              <a:gdLst/>
              <a:ahLst/>
              <a:cxnLst/>
              <a:rect l="l" t="t" r="r" b="b"/>
              <a:pathLst>
                <a:path w="87757" h="85979">
                  <a:moveTo>
                    <a:pt x="73660" y="85979"/>
                  </a:moveTo>
                  <a:lnTo>
                    <a:pt x="66421" y="78994"/>
                  </a:lnTo>
                  <a:cubicBezTo>
                    <a:pt x="66421" y="78994"/>
                    <a:pt x="41402" y="54737"/>
                    <a:pt x="7239" y="21336"/>
                  </a:cubicBezTo>
                  <a:lnTo>
                    <a:pt x="0" y="14351"/>
                  </a:lnTo>
                  <a:lnTo>
                    <a:pt x="14097" y="0"/>
                  </a:lnTo>
                  <a:lnTo>
                    <a:pt x="21336" y="6985"/>
                  </a:lnTo>
                  <a:cubicBezTo>
                    <a:pt x="55499" y="40259"/>
                    <a:pt x="80518" y="64643"/>
                    <a:pt x="80518" y="64643"/>
                  </a:cubicBezTo>
                  <a:lnTo>
                    <a:pt x="87757" y="71628"/>
                  </a:lnTo>
                  <a:close/>
                </a:path>
              </a:pathLst>
            </a:custGeom>
            <a:solidFill>
              <a:srgbClr val="000000"/>
            </a:solidFill>
          </p:spPr>
        </p:sp>
        <p:sp>
          <p:nvSpPr>
            <p:cNvPr id="254" name="Freeform 254"/>
            <p:cNvSpPr/>
            <p:nvPr/>
          </p:nvSpPr>
          <p:spPr>
            <a:xfrm>
              <a:off x="177419" y="308356"/>
              <a:ext cx="89535" cy="92329"/>
            </a:xfrm>
            <a:custGeom>
              <a:avLst/>
              <a:gdLst/>
              <a:ahLst/>
              <a:cxnLst/>
              <a:rect l="l" t="t" r="r" b="b"/>
              <a:pathLst>
                <a:path w="89535" h="92329">
                  <a:moveTo>
                    <a:pt x="75311" y="92329"/>
                  </a:moveTo>
                  <a:lnTo>
                    <a:pt x="68199" y="85344"/>
                  </a:lnTo>
                  <a:cubicBezTo>
                    <a:pt x="54991" y="72263"/>
                    <a:pt x="42291" y="59944"/>
                    <a:pt x="32131" y="49911"/>
                  </a:cubicBezTo>
                  <a:cubicBezTo>
                    <a:pt x="0" y="18669"/>
                    <a:pt x="0" y="18669"/>
                    <a:pt x="635" y="13081"/>
                  </a:cubicBezTo>
                  <a:lnTo>
                    <a:pt x="1143" y="8255"/>
                  </a:lnTo>
                  <a:lnTo>
                    <a:pt x="13462" y="0"/>
                  </a:lnTo>
                  <a:lnTo>
                    <a:pt x="19431" y="9017"/>
                  </a:lnTo>
                  <a:lnTo>
                    <a:pt x="46228" y="35560"/>
                  </a:lnTo>
                  <a:cubicBezTo>
                    <a:pt x="56388" y="45466"/>
                    <a:pt x="69088" y="57912"/>
                    <a:pt x="82423" y="70993"/>
                  </a:cubicBezTo>
                  <a:lnTo>
                    <a:pt x="89535" y="78105"/>
                  </a:lnTo>
                  <a:close/>
                </a:path>
              </a:pathLst>
            </a:custGeom>
            <a:solidFill>
              <a:srgbClr val="000000"/>
            </a:solidFill>
          </p:spPr>
        </p:sp>
        <p:sp>
          <p:nvSpPr>
            <p:cNvPr id="255" name="Freeform 255"/>
            <p:cNvSpPr/>
            <p:nvPr/>
          </p:nvSpPr>
          <p:spPr>
            <a:xfrm>
              <a:off x="358267" y="246761"/>
              <a:ext cx="36322" cy="26670"/>
            </a:xfrm>
            <a:custGeom>
              <a:avLst/>
              <a:gdLst/>
              <a:ahLst/>
              <a:cxnLst/>
              <a:rect l="l" t="t" r="r" b="b"/>
              <a:pathLst>
                <a:path w="36322" h="26670">
                  <a:moveTo>
                    <a:pt x="1016" y="26670"/>
                  </a:moveTo>
                  <a:lnTo>
                    <a:pt x="0" y="6604"/>
                  </a:lnTo>
                  <a:lnTo>
                    <a:pt x="10033" y="6096"/>
                  </a:lnTo>
                  <a:lnTo>
                    <a:pt x="16256" y="5207"/>
                  </a:lnTo>
                  <a:lnTo>
                    <a:pt x="28321" y="0"/>
                  </a:lnTo>
                  <a:lnTo>
                    <a:pt x="36322" y="18415"/>
                  </a:lnTo>
                  <a:lnTo>
                    <a:pt x="27051" y="22479"/>
                  </a:lnTo>
                  <a:cubicBezTo>
                    <a:pt x="21971" y="24638"/>
                    <a:pt x="16637" y="25908"/>
                    <a:pt x="11049" y="26162"/>
                  </a:cubicBezTo>
                  <a:close/>
                </a:path>
              </a:pathLst>
            </a:custGeom>
            <a:solidFill>
              <a:srgbClr val="000000"/>
            </a:solidFill>
          </p:spPr>
        </p:sp>
        <p:sp>
          <p:nvSpPr>
            <p:cNvPr id="256" name="Freeform 256"/>
            <p:cNvSpPr/>
            <p:nvPr/>
          </p:nvSpPr>
          <p:spPr>
            <a:xfrm>
              <a:off x="391287" y="152527"/>
              <a:ext cx="67818" cy="97409"/>
            </a:xfrm>
            <a:custGeom>
              <a:avLst/>
              <a:gdLst/>
              <a:ahLst/>
              <a:cxnLst/>
              <a:rect l="l" t="t" r="r" b="b"/>
              <a:pathLst>
                <a:path w="67818" h="97409">
                  <a:moveTo>
                    <a:pt x="39116" y="43942"/>
                  </a:moveTo>
                  <a:lnTo>
                    <a:pt x="22352" y="32766"/>
                  </a:lnTo>
                  <a:lnTo>
                    <a:pt x="27940" y="24384"/>
                  </a:lnTo>
                  <a:cubicBezTo>
                    <a:pt x="33274" y="16383"/>
                    <a:pt x="40259" y="10033"/>
                    <a:pt x="49149" y="4953"/>
                  </a:cubicBezTo>
                  <a:lnTo>
                    <a:pt x="57912" y="0"/>
                  </a:lnTo>
                  <a:lnTo>
                    <a:pt x="67818" y="17526"/>
                  </a:lnTo>
                  <a:lnTo>
                    <a:pt x="59055" y="22479"/>
                  </a:lnTo>
                  <a:cubicBezTo>
                    <a:pt x="52832" y="26035"/>
                    <a:pt x="48260" y="30099"/>
                    <a:pt x="44704" y="35560"/>
                  </a:cubicBezTo>
                  <a:close/>
                  <a:moveTo>
                    <a:pt x="17526" y="97409"/>
                  </a:moveTo>
                  <a:lnTo>
                    <a:pt x="0" y="87630"/>
                  </a:lnTo>
                  <a:lnTo>
                    <a:pt x="4953" y="78867"/>
                  </a:lnTo>
                  <a:cubicBezTo>
                    <a:pt x="8001" y="73406"/>
                    <a:pt x="10922" y="66675"/>
                    <a:pt x="14224" y="58039"/>
                  </a:cubicBezTo>
                  <a:lnTo>
                    <a:pt x="17653" y="48641"/>
                  </a:lnTo>
                  <a:lnTo>
                    <a:pt x="36449" y="55626"/>
                  </a:lnTo>
                  <a:lnTo>
                    <a:pt x="33020" y="65024"/>
                  </a:lnTo>
                  <a:cubicBezTo>
                    <a:pt x="29464" y="74676"/>
                    <a:pt x="26162" y="82169"/>
                    <a:pt x="22479" y="88646"/>
                  </a:cubicBezTo>
                  <a:close/>
                </a:path>
              </a:pathLst>
            </a:custGeom>
            <a:solidFill>
              <a:srgbClr val="000000"/>
            </a:solidFill>
          </p:spPr>
        </p:sp>
        <p:sp>
          <p:nvSpPr>
            <p:cNvPr id="257" name="Freeform 257"/>
            <p:cNvSpPr/>
            <p:nvPr/>
          </p:nvSpPr>
          <p:spPr>
            <a:xfrm>
              <a:off x="464566" y="136525"/>
              <a:ext cx="37846" cy="30226"/>
            </a:xfrm>
            <a:custGeom>
              <a:avLst/>
              <a:gdLst/>
              <a:ahLst/>
              <a:cxnLst/>
              <a:rect l="l" t="t" r="r" b="b"/>
              <a:pathLst>
                <a:path w="37846" h="30226">
                  <a:moveTo>
                    <a:pt x="6350" y="30226"/>
                  </a:moveTo>
                  <a:lnTo>
                    <a:pt x="0" y="11176"/>
                  </a:lnTo>
                  <a:lnTo>
                    <a:pt x="9525" y="8001"/>
                  </a:lnTo>
                  <a:lnTo>
                    <a:pt x="16891" y="5461"/>
                  </a:lnTo>
                  <a:lnTo>
                    <a:pt x="30353" y="0"/>
                  </a:lnTo>
                  <a:lnTo>
                    <a:pt x="37846" y="18669"/>
                  </a:lnTo>
                  <a:lnTo>
                    <a:pt x="28575" y="22479"/>
                  </a:lnTo>
                  <a:lnTo>
                    <a:pt x="19304" y="25908"/>
                  </a:lnTo>
                  <a:close/>
                </a:path>
              </a:pathLst>
            </a:custGeom>
            <a:solidFill>
              <a:srgbClr val="000000"/>
            </a:solidFill>
          </p:spPr>
        </p:sp>
        <p:sp>
          <p:nvSpPr>
            <p:cNvPr id="258" name="Freeform 258"/>
            <p:cNvSpPr/>
            <p:nvPr/>
          </p:nvSpPr>
          <p:spPr>
            <a:xfrm>
              <a:off x="323596" y="206629"/>
              <a:ext cx="36322" cy="26670"/>
            </a:xfrm>
            <a:custGeom>
              <a:avLst/>
              <a:gdLst/>
              <a:ahLst/>
              <a:cxnLst/>
              <a:rect l="l" t="t" r="r" b="b"/>
              <a:pathLst>
                <a:path w="36322" h="26670">
                  <a:moveTo>
                    <a:pt x="1016" y="26670"/>
                  </a:moveTo>
                  <a:lnTo>
                    <a:pt x="0" y="6604"/>
                  </a:lnTo>
                  <a:lnTo>
                    <a:pt x="10033" y="6096"/>
                  </a:lnTo>
                  <a:lnTo>
                    <a:pt x="16256" y="5207"/>
                  </a:lnTo>
                  <a:lnTo>
                    <a:pt x="28321" y="0"/>
                  </a:lnTo>
                  <a:lnTo>
                    <a:pt x="36322" y="18415"/>
                  </a:lnTo>
                  <a:lnTo>
                    <a:pt x="27051" y="22479"/>
                  </a:lnTo>
                  <a:cubicBezTo>
                    <a:pt x="21971" y="24638"/>
                    <a:pt x="16637" y="25908"/>
                    <a:pt x="11049" y="26162"/>
                  </a:cubicBezTo>
                  <a:close/>
                </a:path>
              </a:pathLst>
            </a:custGeom>
            <a:solidFill>
              <a:srgbClr val="000000"/>
            </a:solidFill>
          </p:spPr>
        </p:sp>
        <p:sp>
          <p:nvSpPr>
            <p:cNvPr id="259" name="Freeform 259"/>
            <p:cNvSpPr/>
            <p:nvPr/>
          </p:nvSpPr>
          <p:spPr>
            <a:xfrm>
              <a:off x="356616" y="112268"/>
              <a:ext cx="67818" cy="97409"/>
            </a:xfrm>
            <a:custGeom>
              <a:avLst/>
              <a:gdLst/>
              <a:ahLst/>
              <a:cxnLst/>
              <a:rect l="l" t="t" r="r" b="b"/>
              <a:pathLst>
                <a:path w="67818" h="97409">
                  <a:moveTo>
                    <a:pt x="39116" y="43942"/>
                  </a:moveTo>
                  <a:lnTo>
                    <a:pt x="22352" y="32766"/>
                  </a:lnTo>
                  <a:lnTo>
                    <a:pt x="27940" y="24384"/>
                  </a:lnTo>
                  <a:cubicBezTo>
                    <a:pt x="33274" y="16383"/>
                    <a:pt x="40259" y="10033"/>
                    <a:pt x="49149" y="4953"/>
                  </a:cubicBezTo>
                  <a:lnTo>
                    <a:pt x="57912" y="0"/>
                  </a:lnTo>
                  <a:lnTo>
                    <a:pt x="67818" y="17526"/>
                  </a:lnTo>
                  <a:lnTo>
                    <a:pt x="59055" y="22479"/>
                  </a:lnTo>
                  <a:cubicBezTo>
                    <a:pt x="52832" y="26035"/>
                    <a:pt x="48260" y="30099"/>
                    <a:pt x="44704" y="35560"/>
                  </a:cubicBezTo>
                  <a:close/>
                  <a:moveTo>
                    <a:pt x="17526" y="97409"/>
                  </a:moveTo>
                  <a:lnTo>
                    <a:pt x="0" y="87630"/>
                  </a:lnTo>
                  <a:lnTo>
                    <a:pt x="4953" y="78867"/>
                  </a:lnTo>
                  <a:cubicBezTo>
                    <a:pt x="8001" y="73406"/>
                    <a:pt x="10922" y="66675"/>
                    <a:pt x="14224" y="58039"/>
                  </a:cubicBezTo>
                  <a:lnTo>
                    <a:pt x="17653" y="48641"/>
                  </a:lnTo>
                  <a:lnTo>
                    <a:pt x="36449" y="55626"/>
                  </a:lnTo>
                  <a:lnTo>
                    <a:pt x="33020" y="65024"/>
                  </a:lnTo>
                  <a:cubicBezTo>
                    <a:pt x="29464" y="74676"/>
                    <a:pt x="26162" y="82169"/>
                    <a:pt x="22479" y="88646"/>
                  </a:cubicBezTo>
                  <a:close/>
                </a:path>
              </a:pathLst>
            </a:custGeom>
            <a:solidFill>
              <a:srgbClr val="000000"/>
            </a:solidFill>
          </p:spPr>
        </p:sp>
        <p:sp>
          <p:nvSpPr>
            <p:cNvPr id="260" name="Freeform 260"/>
            <p:cNvSpPr/>
            <p:nvPr/>
          </p:nvSpPr>
          <p:spPr>
            <a:xfrm>
              <a:off x="429768" y="96393"/>
              <a:ext cx="37846" cy="30226"/>
            </a:xfrm>
            <a:custGeom>
              <a:avLst/>
              <a:gdLst/>
              <a:ahLst/>
              <a:cxnLst/>
              <a:rect l="l" t="t" r="r" b="b"/>
              <a:pathLst>
                <a:path w="37846" h="30226">
                  <a:moveTo>
                    <a:pt x="6350" y="30226"/>
                  </a:moveTo>
                  <a:lnTo>
                    <a:pt x="0" y="11176"/>
                  </a:lnTo>
                  <a:lnTo>
                    <a:pt x="9525" y="8001"/>
                  </a:lnTo>
                  <a:lnTo>
                    <a:pt x="16891" y="5461"/>
                  </a:lnTo>
                  <a:lnTo>
                    <a:pt x="30353" y="0"/>
                  </a:lnTo>
                  <a:lnTo>
                    <a:pt x="37846" y="18669"/>
                  </a:lnTo>
                  <a:lnTo>
                    <a:pt x="28575" y="22479"/>
                  </a:lnTo>
                  <a:lnTo>
                    <a:pt x="19304" y="25908"/>
                  </a:lnTo>
                  <a:close/>
                </a:path>
              </a:pathLst>
            </a:custGeom>
            <a:solidFill>
              <a:srgbClr val="000000"/>
            </a:solidFill>
          </p:spPr>
        </p:sp>
        <p:sp>
          <p:nvSpPr>
            <p:cNvPr id="261" name="Freeform 261"/>
            <p:cNvSpPr/>
            <p:nvPr/>
          </p:nvSpPr>
          <p:spPr>
            <a:xfrm>
              <a:off x="287020" y="173736"/>
              <a:ext cx="36322" cy="26670"/>
            </a:xfrm>
            <a:custGeom>
              <a:avLst/>
              <a:gdLst/>
              <a:ahLst/>
              <a:cxnLst/>
              <a:rect l="l" t="t" r="r" b="b"/>
              <a:pathLst>
                <a:path w="36322" h="26670">
                  <a:moveTo>
                    <a:pt x="1016" y="26670"/>
                  </a:moveTo>
                  <a:lnTo>
                    <a:pt x="0" y="6604"/>
                  </a:lnTo>
                  <a:lnTo>
                    <a:pt x="10033" y="6096"/>
                  </a:lnTo>
                  <a:lnTo>
                    <a:pt x="16256" y="5207"/>
                  </a:lnTo>
                  <a:lnTo>
                    <a:pt x="28321" y="0"/>
                  </a:lnTo>
                  <a:lnTo>
                    <a:pt x="36322" y="18415"/>
                  </a:lnTo>
                  <a:lnTo>
                    <a:pt x="27051" y="22479"/>
                  </a:lnTo>
                  <a:cubicBezTo>
                    <a:pt x="21971" y="24638"/>
                    <a:pt x="16637" y="25908"/>
                    <a:pt x="11049" y="26162"/>
                  </a:cubicBezTo>
                  <a:close/>
                </a:path>
              </a:pathLst>
            </a:custGeom>
            <a:solidFill>
              <a:srgbClr val="000000"/>
            </a:solidFill>
          </p:spPr>
        </p:sp>
        <p:sp>
          <p:nvSpPr>
            <p:cNvPr id="262" name="Freeform 262"/>
            <p:cNvSpPr/>
            <p:nvPr/>
          </p:nvSpPr>
          <p:spPr>
            <a:xfrm>
              <a:off x="320040" y="79375"/>
              <a:ext cx="67818" cy="97409"/>
            </a:xfrm>
            <a:custGeom>
              <a:avLst/>
              <a:gdLst/>
              <a:ahLst/>
              <a:cxnLst/>
              <a:rect l="l" t="t" r="r" b="b"/>
              <a:pathLst>
                <a:path w="67818" h="97409">
                  <a:moveTo>
                    <a:pt x="39116" y="43942"/>
                  </a:moveTo>
                  <a:lnTo>
                    <a:pt x="22352" y="32766"/>
                  </a:lnTo>
                  <a:lnTo>
                    <a:pt x="27940" y="24384"/>
                  </a:lnTo>
                  <a:cubicBezTo>
                    <a:pt x="33274" y="16383"/>
                    <a:pt x="40259" y="10033"/>
                    <a:pt x="49149" y="4953"/>
                  </a:cubicBezTo>
                  <a:lnTo>
                    <a:pt x="57912" y="0"/>
                  </a:lnTo>
                  <a:lnTo>
                    <a:pt x="67818" y="17526"/>
                  </a:lnTo>
                  <a:lnTo>
                    <a:pt x="59055" y="22479"/>
                  </a:lnTo>
                  <a:cubicBezTo>
                    <a:pt x="52832" y="26035"/>
                    <a:pt x="48260" y="30099"/>
                    <a:pt x="44704" y="35560"/>
                  </a:cubicBezTo>
                  <a:close/>
                  <a:moveTo>
                    <a:pt x="17526" y="97409"/>
                  </a:moveTo>
                  <a:lnTo>
                    <a:pt x="0" y="87630"/>
                  </a:lnTo>
                  <a:lnTo>
                    <a:pt x="4953" y="78867"/>
                  </a:lnTo>
                  <a:cubicBezTo>
                    <a:pt x="8001" y="73406"/>
                    <a:pt x="10922" y="66675"/>
                    <a:pt x="14224" y="58039"/>
                  </a:cubicBezTo>
                  <a:lnTo>
                    <a:pt x="17653" y="48641"/>
                  </a:lnTo>
                  <a:lnTo>
                    <a:pt x="36449" y="55626"/>
                  </a:lnTo>
                  <a:lnTo>
                    <a:pt x="33020" y="65024"/>
                  </a:lnTo>
                  <a:cubicBezTo>
                    <a:pt x="29464" y="74676"/>
                    <a:pt x="26162" y="82169"/>
                    <a:pt x="22479" y="88646"/>
                  </a:cubicBezTo>
                  <a:close/>
                </a:path>
              </a:pathLst>
            </a:custGeom>
            <a:solidFill>
              <a:srgbClr val="000000"/>
            </a:solidFill>
          </p:spPr>
        </p:sp>
        <p:sp>
          <p:nvSpPr>
            <p:cNvPr id="263" name="Freeform 263"/>
            <p:cNvSpPr/>
            <p:nvPr/>
          </p:nvSpPr>
          <p:spPr>
            <a:xfrm>
              <a:off x="393319" y="63500"/>
              <a:ext cx="37973" cy="30226"/>
            </a:xfrm>
            <a:custGeom>
              <a:avLst/>
              <a:gdLst/>
              <a:ahLst/>
              <a:cxnLst/>
              <a:rect l="l" t="t" r="r" b="b"/>
              <a:pathLst>
                <a:path w="37973" h="30226">
                  <a:moveTo>
                    <a:pt x="6350" y="30226"/>
                  </a:moveTo>
                  <a:lnTo>
                    <a:pt x="0" y="11176"/>
                  </a:lnTo>
                  <a:lnTo>
                    <a:pt x="9525" y="8001"/>
                  </a:lnTo>
                  <a:lnTo>
                    <a:pt x="16891" y="5461"/>
                  </a:lnTo>
                  <a:lnTo>
                    <a:pt x="30480" y="0"/>
                  </a:lnTo>
                  <a:lnTo>
                    <a:pt x="37973" y="18669"/>
                  </a:lnTo>
                  <a:lnTo>
                    <a:pt x="28702" y="22479"/>
                  </a:lnTo>
                  <a:lnTo>
                    <a:pt x="19431" y="25908"/>
                  </a:lnTo>
                  <a:close/>
                </a:path>
              </a:pathLst>
            </a:custGeom>
            <a:solidFill>
              <a:srgbClr val="000000"/>
            </a:solidFill>
          </p:spPr>
        </p:sp>
        <p:sp>
          <p:nvSpPr>
            <p:cNvPr id="264" name="Freeform 264"/>
            <p:cNvSpPr/>
            <p:nvPr/>
          </p:nvSpPr>
          <p:spPr>
            <a:xfrm>
              <a:off x="546481" y="341122"/>
              <a:ext cx="118618" cy="127889"/>
            </a:xfrm>
            <a:custGeom>
              <a:avLst/>
              <a:gdLst/>
              <a:ahLst/>
              <a:cxnLst/>
              <a:rect l="l" t="t" r="r" b="b"/>
              <a:pathLst>
                <a:path w="118618" h="127889">
                  <a:moveTo>
                    <a:pt x="79883" y="37592"/>
                  </a:moveTo>
                  <a:lnTo>
                    <a:pt x="68453" y="21082"/>
                  </a:lnTo>
                  <a:lnTo>
                    <a:pt x="76708" y="15367"/>
                  </a:lnTo>
                  <a:cubicBezTo>
                    <a:pt x="85090" y="9525"/>
                    <a:pt x="94488" y="5969"/>
                    <a:pt x="102616" y="3175"/>
                  </a:cubicBezTo>
                  <a:lnTo>
                    <a:pt x="112141" y="0"/>
                  </a:lnTo>
                  <a:lnTo>
                    <a:pt x="118618" y="19050"/>
                  </a:lnTo>
                  <a:lnTo>
                    <a:pt x="109093" y="22225"/>
                  </a:lnTo>
                  <a:cubicBezTo>
                    <a:pt x="101981" y="24638"/>
                    <a:pt x="94488" y="27432"/>
                    <a:pt x="88138" y="31877"/>
                  </a:cubicBezTo>
                  <a:close/>
                  <a:moveTo>
                    <a:pt x="58547" y="90170"/>
                  </a:moveTo>
                  <a:lnTo>
                    <a:pt x="40005" y="82423"/>
                  </a:lnTo>
                  <a:lnTo>
                    <a:pt x="43815" y="73152"/>
                  </a:lnTo>
                  <a:cubicBezTo>
                    <a:pt x="46482" y="66802"/>
                    <a:pt x="48768" y="60325"/>
                    <a:pt x="50927" y="54102"/>
                  </a:cubicBezTo>
                  <a:lnTo>
                    <a:pt x="52070" y="50927"/>
                  </a:lnTo>
                  <a:lnTo>
                    <a:pt x="56007" y="39878"/>
                  </a:lnTo>
                  <a:lnTo>
                    <a:pt x="74930" y="46609"/>
                  </a:lnTo>
                  <a:lnTo>
                    <a:pt x="70485" y="59182"/>
                  </a:lnTo>
                  <a:cubicBezTo>
                    <a:pt x="67818" y="66929"/>
                    <a:pt x="65278" y="74041"/>
                    <a:pt x="62484" y="81026"/>
                  </a:cubicBezTo>
                  <a:close/>
                  <a:moveTo>
                    <a:pt x="1016" y="127889"/>
                  </a:moveTo>
                  <a:lnTo>
                    <a:pt x="0" y="107823"/>
                  </a:lnTo>
                  <a:lnTo>
                    <a:pt x="10033" y="107315"/>
                  </a:lnTo>
                  <a:cubicBezTo>
                    <a:pt x="16383" y="106934"/>
                    <a:pt x="21971" y="104648"/>
                    <a:pt x="27051" y="99949"/>
                  </a:cubicBezTo>
                  <a:lnTo>
                    <a:pt x="34544" y="93218"/>
                  </a:lnTo>
                  <a:lnTo>
                    <a:pt x="48133" y="108077"/>
                  </a:lnTo>
                  <a:lnTo>
                    <a:pt x="40767" y="114808"/>
                  </a:lnTo>
                  <a:cubicBezTo>
                    <a:pt x="32258" y="122555"/>
                    <a:pt x="22352" y="126746"/>
                    <a:pt x="11176" y="127381"/>
                  </a:cubicBezTo>
                  <a:close/>
                </a:path>
              </a:pathLst>
            </a:custGeom>
            <a:solidFill>
              <a:srgbClr val="000000"/>
            </a:solidFill>
          </p:spPr>
        </p:sp>
        <p:sp>
          <p:nvSpPr>
            <p:cNvPr id="265" name="Freeform 265"/>
            <p:cNvSpPr/>
            <p:nvPr/>
          </p:nvSpPr>
          <p:spPr>
            <a:xfrm>
              <a:off x="511810" y="300863"/>
              <a:ext cx="118618" cy="127889"/>
            </a:xfrm>
            <a:custGeom>
              <a:avLst/>
              <a:gdLst/>
              <a:ahLst/>
              <a:cxnLst/>
              <a:rect l="l" t="t" r="r" b="b"/>
              <a:pathLst>
                <a:path w="118618" h="127889">
                  <a:moveTo>
                    <a:pt x="79883" y="37592"/>
                  </a:moveTo>
                  <a:lnTo>
                    <a:pt x="68453" y="21082"/>
                  </a:lnTo>
                  <a:lnTo>
                    <a:pt x="76708" y="15367"/>
                  </a:lnTo>
                  <a:cubicBezTo>
                    <a:pt x="85090" y="9525"/>
                    <a:pt x="94488" y="5969"/>
                    <a:pt x="102616" y="3175"/>
                  </a:cubicBezTo>
                  <a:lnTo>
                    <a:pt x="112141" y="0"/>
                  </a:lnTo>
                  <a:lnTo>
                    <a:pt x="118618" y="19050"/>
                  </a:lnTo>
                  <a:lnTo>
                    <a:pt x="109093" y="22225"/>
                  </a:lnTo>
                  <a:cubicBezTo>
                    <a:pt x="101981" y="24638"/>
                    <a:pt x="94488" y="27559"/>
                    <a:pt x="88138" y="31877"/>
                  </a:cubicBezTo>
                  <a:close/>
                  <a:moveTo>
                    <a:pt x="58547" y="90170"/>
                  </a:moveTo>
                  <a:lnTo>
                    <a:pt x="40005" y="82423"/>
                  </a:lnTo>
                  <a:lnTo>
                    <a:pt x="43815" y="73152"/>
                  </a:lnTo>
                  <a:cubicBezTo>
                    <a:pt x="46482" y="66802"/>
                    <a:pt x="48768" y="60325"/>
                    <a:pt x="50927" y="54102"/>
                  </a:cubicBezTo>
                  <a:lnTo>
                    <a:pt x="52070" y="50927"/>
                  </a:lnTo>
                  <a:lnTo>
                    <a:pt x="56007" y="39878"/>
                  </a:lnTo>
                  <a:lnTo>
                    <a:pt x="74930" y="46609"/>
                  </a:lnTo>
                  <a:lnTo>
                    <a:pt x="70485" y="59182"/>
                  </a:lnTo>
                  <a:cubicBezTo>
                    <a:pt x="67818" y="66929"/>
                    <a:pt x="65278" y="74041"/>
                    <a:pt x="62484" y="81026"/>
                  </a:cubicBezTo>
                  <a:close/>
                  <a:moveTo>
                    <a:pt x="1016" y="127889"/>
                  </a:moveTo>
                  <a:lnTo>
                    <a:pt x="0" y="107823"/>
                  </a:lnTo>
                  <a:lnTo>
                    <a:pt x="10033" y="107315"/>
                  </a:lnTo>
                  <a:cubicBezTo>
                    <a:pt x="16383" y="106934"/>
                    <a:pt x="21971" y="104648"/>
                    <a:pt x="27051" y="99949"/>
                  </a:cubicBezTo>
                  <a:lnTo>
                    <a:pt x="34544" y="93218"/>
                  </a:lnTo>
                  <a:lnTo>
                    <a:pt x="48133" y="108077"/>
                  </a:lnTo>
                  <a:lnTo>
                    <a:pt x="40767" y="114808"/>
                  </a:lnTo>
                  <a:cubicBezTo>
                    <a:pt x="32258" y="122555"/>
                    <a:pt x="22352" y="126746"/>
                    <a:pt x="11176" y="127381"/>
                  </a:cubicBezTo>
                  <a:close/>
                </a:path>
              </a:pathLst>
            </a:custGeom>
            <a:solidFill>
              <a:srgbClr val="000000"/>
            </a:solidFill>
          </p:spPr>
        </p:sp>
        <p:sp>
          <p:nvSpPr>
            <p:cNvPr id="266" name="Freeform 266"/>
            <p:cNvSpPr/>
            <p:nvPr/>
          </p:nvSpPr>
          <p:spPr>
            <a:xfrm>
              <a:off x="475234" y="267970"/>
              <a:ext cx="118618" cy="127889"/>
            </a:xfrm>
            <a:custGeom>
              <a:avLst/>
              <a:gdLst/>
              <a:ahLst/>
              <a:cxnLst/>
              <a:rect l="l" t="t" r="r" b="b"/>
              <a:pathLst>
                <a:path w="118618" h="127889">
                  <a:moveTo>
                    <a:pt x="79883" y="37592"/>
                  </a:moveTo>
                  <a:lnTo>
                    <a:pt x="68453" y="21082"/>
                  </a:lnTo>
                  <a:lnTo>
                    <a:pt x="76708" y="15367"/>
                  </a:lnTo>
                  <a:cubicBezTo>
                    <a:pt x="85090" y="9525"/>
                    <a:pt x="94488" y="5969"/>
                    <a:pt x="102616" y="3175"/>
                  </a:cubicBezTo>
                  <a:lnTo>
                    <a:pt x="112141" y="0"/>
                  </a:lnTo>
                  <a:lnTo>
                    <a:pt x="118618" y="19050"/>
                  </a:lnTo>
                  <a:lnTo>
                    <a:pt x="109093" y="22225"/>
                  </a:lnTo>
                  <a:cubicBezTo>
                    <a:pt x="101981" y="24638"/>
                    <a:pt x="94488" y="27432"/>
                    <a:pt x="88138" y="31877"/>
                  </a:cubicBezTo>
                  <a:close/>
                  <a:moveTo>
                    <a:pt x="58547" y="90170"/>
                  </a:moveTo>
                  <a:lnTo>
                    <a:pt x="40005" y="82423"/>
                  </a:lnTo>
                  <a:lnTo>
                    <a:pt x="43815" y="73152"/>
                  </a:lnTo>
                  <a:cubicBezTo>
                    <a:pt x="46482" y="66802"/>
                    <a:pt x="48768" y="60325"/>
                    <a:pt x="50927" y="54102"/>
                  </a:cubicBezTo>
                  <a:lnTo>
                    <a:pt x="52070" y="50927"/>
                  </a:lnTo>
                  <a:lnTo>
                    <a:pt x="56007" y="39878"/>
                  </a:lnTo>
                  <a:lnTo>
                    <a:pt x="74930" y="46609"/>
                  </a:lnTo>
                  <a:lnTo>
                    <a:pt x="70485" y="59182"/>
                  </a:lnTo>
                  <a:cubicBezTo>
                    <a:pt x="67818" y="66929"/>
                    <a:pt x="65278" y="74041"/>
                    <a:pt x="62484" y="81026"/>
                  </a:cubicBezTo>
                  <a:close/>
                  <a:moveTo>
                    <a:pt x="1016" y="127889"/>
                  </a:moveTo>
                  <a:lnTo>
                    <a:pt x="0" y="107823"/>
                  </a:lnTo>
                  <a:lnTo>
                    <a:pt x="10033" y="107315"/>
                  </a:lnTo>
                  <a:cubicBezTo>
                    <a:pt x="16383" y="106934"/>
                    <a:pt x="21971" y="104648"/>
                    <a:pt x="27051" y="99949"/>
                  </a:cubicBezTo>
                  <a:lnTo>
                    <a:pt x="34544" y="93218"/>
                  </a:lnTo>
                  <a:lnTo>
                    <a:pt x="48133" y="108077"/>
                  </a:lnTo>
                  <a:lnTo>
                    <a:pt x="40767" y="114808"/>
                  </a:lnTo>
                  <a:cubicBezTo>
                    <a:pt x="32258" y="122555"/>
                    <a:pt x="22352" y="126746"/>
                    <a:pt x="11176" y="127381"/>
                  </a:cubicBezTo>
                  <a:close/>
                </a:path>
              </a:pathLst>
            </a:custGeom>
            <a:solidFill>
              <a:srgbClr val="000000"/>
            </a:solidFill>
          </p:spPr>
        </p:sp>
      </p:grpSp>
      <p:grpSp>
        <p:nvGrpSpPr>
          <p:cNvPr id="267" name="Group 267"/>
          <p:cNvGrpSpPr>
            <a:grpSpLocks noChangeAspect="1"/>
          </p:cNvGrpSpPr>
          <p:nvPr/>
        </p:nvGrpSpPr>
        <p:grpSpPr>
          <a:xfrm>
            <a:off x="6797166" y="7563565"/>
            <a:ext cx="1057779" cy="1188314"/>
            <a:chOff x="0" y="0"/>
            <a:chExt cx="731304" cy="821550"/>
          </a:xfrm>
        </p:grpSpPr>
        <p:sp>
          <p:nvSpPr>
            <p:cNvPr id="268" name="Freeform 268"/>
            <p:cNvSpPr/>
            <p:nvPr/>
          </p:nvSpPr>
          <p:spPr>
            <a:xfrm>
              <a:off x="463169" y="290322"/>
              <a:ext cx="74930" cy="74930"/>
            </a:xfrm>
            <a:custGeom>
              <a:avLst/>
              <a:gdLst/>
              <a:ahLst/>
              <a:cxnLst/>
              <a:rect l="l" t="t" r="r" b="b"/>
              <a:pathLst>
                <a:path w="74930" h="74930">
                  <a:moveTo>
                    <a:pt x="37465" y="20574"/>
                  </a:moveTo>
                  <a:lnTo>
                    <a:pt x="20701" y="28067"/>
                  </a:lnTo>
                  <a:cubicBezTo>
                    <a:pt x="20701" y="46609"/>
                    <a:pt x="28194" y="54102"/>
                    <a:pt x="37465" y="54102"/>
                  </a:cubicBezTo>
                  <a:lnTo>
                    <a:pt x="54229" y="46609"/>
                  </a:lnTo>
                  <a:cubicBezTo>
                    <a:pt x="54229" y="28067"/>
                    <a:pt x="46736" y="20574"/>
                    <a:pt x="37465" y="20574"/>
                  </a:cubicBezTo>
                  <a:moveTo>
                    <a:pt x="37465" y="74930"/>
                  </a:moveTo>
                  <a:cubicBezTo>
                    <a:pt x="16764" y="74930"/>
                    <a:pt x="0" y="58039"/>
                    <a:pt x="0" y="37465"/>
                  </a:cubicBezTo>
                  <a:cubicBezTo>
                    <a:pt x="0" y="16891"/>
                    <a:pt x="16891" y="0"/>
                    <a:pt x="37465" y="0"/>
                  </a:cubicBezTo>
                  <a:cubicBezTo>
                    <a:pt x="58039" y="0"/>
                    <a:pt x="74930" y="16891"/>
                    <a:pt x="74930" y="37465"/>
                  </a:cubicBezTo>
                  <a:cubicBezTo>
                    <a:pt x="74930" y="58039"/>
                    <a:pt x="58039" y="74930"/>
                    <a:pt x="37465" y="74930"/>
                  </a:cubicBezTo>
                </a:path>
              </a:pathLst>
            </a:custGeom>
            <a:solidFill>
              <a:srgbClr val="000000"/>
            </a:solidFill>
          </p:spPr>
        </p:sp>
        <p:sp>
          <p:nvSpPr>
            <p:cNvPr id="269" name="Freeform 269"/>
            <p:cNvSpPr/>
            <p:nvPr/>
          </p:nvSpPr>
          <p:spPr>
            <a:xfrm>
              <a:off x="463169" y="453263"/>
              <a:ext cx="74930" cy="74930"/>
            </a:xfrm>
            <a:custGeom>
              <a:avLst/>
              <a:gdLst/>
              <a:ahLst/>
              <a:cxnLst/>
              <a:rect l="l" t="t" r="r" b="b"/>
              <a:pathLst>
                <a:path w="74930" h="74930">
                  <a:moveTo>
                    <a:pt x="37465" y="20574"/>
                  </a:moveTo>
                  <a:lnTo>
                    <a:pt x="20701" y="28067"/>
                  </a:lnTo>
                  <a:cubicBezTo>
                    <a:pt x="20701" y="46609"/>
                    <a:pt x="28194" y="54102"/>
                    <a:pt x="37465" y="54102"/>
                  </a:cubicBezTo>
                  <a:lnTo>
                    <a:pt x="54229" y="46609"/>
                  </a:lnTo>
                  <a:cubicBezTo>
                    <a:pt x="54229" y="28067"/>
                    <a:pt x="46736" y="20574"/>
                    <a:pt x="37465" y="20574"/>
                  </a:cubicBezTo>
                  <a:moveTo>
                    <a:pt x="37465" y="74930"/>
                  </a:moveTo>
                  <a:cubicBezTo>
                    <a:pt x="16764" y="74930"/>
                    <a:pt x="0" y="58039"/>
                    <a:pt x="0" y="37465"/>
                  </a:cubicBezTo>
                  <a:cubicBezTo>
                    <a:pt x="0" y="16891"/>
                    <a:pt x="16891" y="0"/>
                    <a:pt x="37465" y="0"/>
                  </a:cubicBezTo>
                  <a:cubicBezTo>
                    <a:pt x="58039" y="0"/>
                    <a:pt x="74930" y="16891"/>
                    <a:pt x="74930" y="37465"/>
                  </a:cubicBezTo>
                  <a:cubicBezTo>
                    <a:pt x="74930" y="58039"/>
                    <a:pt x="58039" y="74930"/>
                    <a:pt x="37465" y="74930"/>
                  </a:cubicBezTo>
                </a:path>
              </a:pathLst>
            </a:custGeom>
            <a:solidFill>
              <a:srgbClr val="000000"/>
            </a:solidFill>
          </p:spPr>
        </p:sp>
        <p:sp>
          <p:nvSpPr>
            <p:cNvPr id="270" name="Freeform 270"/>
            <p:cNvSpPr/>
            <p:nvPr/>
          </p:nvSpPr>
          <p:spPr>
            <a:xfrm>
              <a:off x="331089" y="525653"/>
              <a:ext cx="74930" cy="74930"/>
            </a:xfrm>
            <a:custGeom>
              <a:avLst/>
              <a:gdLst/>
              <a:ahLst/>
              <a:cxnLst/>
              <a:rect l="l" t="t" r="r" b="b"/>
              <a:pathLst>
                <a:path w="74930" h="74930">
                  <a:moveTo>
                    <a:pt x="37465" y="20574"/>
                  </a:moveTo>
                  <a:lnTo>
                    <a:pt x="20701" y="28067"/>
                  </a:lnTo>
                  <a:cubicBezTo>
                    <a:pt x="20701" y="46609"/>
                    <a:pt x="28194" y="54102"/>
                    <a:pt x="37465" y="54102"/>
                  </a:cubicBezTo>
                  <a:lnTo>
                    <a:pt x="54229" y="46609"/>
                  </a:lnTo>
                  <a:cubicBezTo>
                    <a:pt x="54229" y="28067"/>
                    <a:pt x="46736" y="20574"/>
                    <a:pt x="37465" y="20574"/>
                  </a:cubicBezTo>
                  <a:moveTo>
                    <a:pt x="37465" y="74930"/>
                  </a:moveTo>
                  <a:cubicBezTo>
                    <a:pt x="16764" y="74930"/>
                    <a:pt x="0" y="58166"/>
                    <a:pt x="0" y="37465"/>
                  </a:cubicBezTo>
                  <a:cubicBezTo>
                    <a:pt x="0" y="16764"/>
                    <a:pt x="16891" y="0"/>
                    <a:pt x="37465" y="0"/>
                  </a:cubicBezTo>
                  <a:cubicBezTo>
                    <a:pt x="58039" y="0"/>
                    <a:pt x="74930" y="16891"/>
                    <a:pt x="74930" y="37465"/>
                  </a:cubicBezTo>
                  <a:cubicBezTo>
                    <a:pt x="74930" y="58039"/>
                    <a:pt x="58039" y="74930"/>
                    <a:pt x="37465" y="74930"/>
                  </a:cubicBezTo>
                </a:path>
              </a:pathLst>
            </a:custGeom>
            <a:solidFill>
              <a:srgbClr val="000000"/>
            </a:solidFill>
          </p:spPr>
        </p:sp>
        <p:sp>
          <p:nvSpPr>
            <p:cNvPr id="271" name="Freeform 271"/>
            <p:cNvSpPr/>
            <p:nvPr/>
          </p:nvSpPr>
          <p:spPr>
            <a:xfrm>
              <a:off x="198882" y="453263"/>
              <a:ext cx="74930" cy="74930"/>
            </a:xfrm>
            <a:custGeom>
              <a:avLst/>
              <a:gdLst/>
              <a:ahLst/>
              <a:cxnLst/>
              <a:rect l="l" t="t" r="r" b="b"/>
              <a:pathLst>
                <a:path w="74930" h="74930">
                  <a:moveTo>
                    <a:pt x="37465" y="20574"/>
                  </a:moveTo>
                  <a:lnTo>
                    <a:pt x="20701" y="28067"/>
                  </a:lnTo>
                  <a:cubicBezTo>
                    <a:pt x="20701" y="46609"/>
                    <a:pt x="28194" y="54102"/>
                    <a:pt x="37465" y="54102"/>
                  </a:cubicBezTo>
                  <a:lnTo>
                    <a:pt x="54229" y="46609"/>
                  </a:lnTo>
                  <a:cubicBezTo>
                    <a:pt x="54229" y="28067"/>
                    <a:pt x="46736" y="20574"/>
                    <a:pt x="37465" y="20574"/>
                  </a:cubicBezTo>
                  <a:moveTo>
                    <a:pt x="37465" y="74930"/>
                  </a:moveTo>
                  <a:cubicBezTo>
                    <a:pt x="16764" y="74930"/>
                    <a:pt x="0" y="58039"/>
                    <a:pt x="0" y="37465"/>
                  </a:cubicBezTo>
                  <a:cubicBezTo>
                    <a:pt x="0" y="16891"/>
                    <a:pt x="16891" y="0"/>
                    <a:pt x="37465" y="0"/>
                  </a:cubicBezTo>
                  <a:cubicBezTo>
                    <a:pt x="58039" y="0"/>
                    <a:pt x="74930" y="16891"/>
                    <a:pt x="74930" y="37465"/>
                  </a:cubicBezTo>
                  <a:cubicBezTo>
                    <a:pt x="74930" y="58039"/>
                    <a:pt x="58039" y="74930"/>
                    <a:pt x="37465" y="74930"/>
                  </a:cubicBezTo>
                </a:path>
              </a:pathLst>
            </a:custGeom>
            <a:solidFill>
              <a:srgbClr val="000000"/>
            </a:solidFill>
          </p:spPr>
        </p:sp>
        <p:sp>
          <p:nvSpPr>
            <p:cNvPr id="272" name="Freeform 272"/>
            <p:cNvSpPr/>
            <p:nvPr/>
          </p:nvSpPr>
          <p:spPr>
            <a:xfrm>
              <a:off x="191643" y="297561"/>
              <a:ext cx="75057" cy="74930"/>
            </a:xfrm>
            <a:custGeom>
              <a:avLst/>
              <a:gdLst/>
              <a:ahLst/>
              <a:cxnLst/>
              <a:rect l="l" t="t" r="r" b="b"/>
              <a:pathLst>
                <a:path w="75057" h="74930">
                  <a:moveTo>
                    <a:pt x="37465" y="20574"/>
                  </a:moveTo>
                  <a:lnTo>
                    <a:pt x="20701" y="28067"/>
                  </a:lnTo>
                  <a:cubicBezTo>
                    <a:pt x="20701" y="46609"/>
                    <a:pt x="28194" y="54102"/>
                    <a:pt x="37465" y="54102"/>
                  </a:cubicBezTo>
                  <a:lnTo>
                    <a:pt x="54229" y="46609"/>
                  </a:lnTo>
                  <a:cubicBezTo>
                    <a:pt x="54229" y="28067"/>
                    <a:pt x="46736" y="20574"/>
                    <a:pt x="37465" y="20574"/>
                  </a:cubicBezTo>
                  <a:moveTo>
                    <a:pt x="37465" y="74930"/>
                  </a:moveTo>
                  <a:cubicBezTo>
                    <a:pt x="16764" y="74930"/>
                    <a:pt x="0" y="58039"/>
                    <a:pt x="0" y="37465"/>
                  </a:cubicBezTo>
                  <a:cubicBezTo>
                    <a:pt x="0" y="16891"/>
                    <a:pt x="16891" y="0"/>
                    <a:pt x="37465" y="0"/>
                  </a:cubicBezTo>
                  <a:cubicBezTo>
                    <a:pt x="58039" y="0"/>
                    <a:pt x="75057" y="16637"/>
                    <a:pt x="75057" y="37338"/>
                  </a:cubicBezTo>
                  <a:cubicBezTo>
                    <a:pt x="75057" y="58039"/>
                    <a:pt x="58166" y="74803"/>
                    <a:pt x="37592" y="74803"/>
                  </a:cubicBezTo>
                </a:path>
              </a:pathLst>
            </a:custGeom>
            <a:solidFill>
              <a:srgbClr val="000000"/>
            </a:solidFill>
          </p:spPr>
        </p:sp>
        <p:sp>
          <p:nvSpPr>
            <p:cNvPr id="273" name="Freeform 273"/>
            <p:cNvSpPr/>
            <p:nvPr/>
          </p:nvSpPr>
          <p:spPr>
            <a:xfrm>
              <a:off x="331089" y="217932"/>
              <a:ext cx="74930" cy="74930"/>
            </a:xfrm>
            <a:custGeom>
              <a:avLst/>
              <a:gdLst/>
              <a:ahLst/>
              <a:cxnLst/>
              <a:rect l="l" t="t" r="r" b="b"/>
              <a:pathLst>
                <a:path w="74930" h="74930">
                  <a:moveTo>
                    <a:pt x="37465" y="20574"/>
                  </a:moveTo>
                  <a:lnTo>
                    <a:pt x="20701" y="28067"/>
                  </a:lnTo>
                  <a:cubicBezTo>
                    <a:pt x="20701" y="46609"/>
                    <a:pt x="28194" y="54102"/>
                    <a:pt x="37465" y="54102"/>
                  </a:cubicBezTo>
                  <a:lnTo>
                    <a:pt x="54229" y="46609"/>
                  </a:lnTo>
                  <a:cubicBezTo>
                    <a:pt x="54229" y="28067"/>
                    <a:pt x="46736" y="20574"/>
                    <a:pt x="37465" y="20574"/>
                  </a:cubicBezTo>
                  <a:moveTo>
                    <a:pt x="37465" y="74930"/>
                  </a:moveTo>
                  <a:cubicBezTo>
                    <a:pt x="16764" y="74930"/>
                    <a:pt x="0" y="58039"/>
                    <a:pt x="0" y="37465"/>
                  </a:cubicBezTo>
                  <a:cubicBezTo>
                    <a:pt x="0" y="16891"/>
                    <a:pt x="16891" y="0"/>
                    <a:pt x="37465" y="0"/>
                  </a:cubicBezTo>
                  <a:cubicBezTo>
                    <a:pt x="58039" y="0"/>
                    <a:pt x="74930" y="16891"/>
                    <a:pt x="74930" y="37465"/>
                  </a:cubicBezTo>
                  <a:cubicBezTo>
                    <a:pt x="74930" y="58039"/>
                    <a:pt x="58039" y="74930"/>
                    <a:pt x="37465" y="74930"/>
                  </a:cubicBezTo>
                </a:path>
              </a:pathLst>
            </a:custGeom>
            <a:solidFill>
              <a:srgbClr val="000000"/>
            </a:solidFill>
          </p:spPr>
        </p:sp>
        <p:sp>
          <p:nvSpPr>
            <p:cNvPr id="274" name="Freeform 274"/>
            <p:cNvSpPr/>
            <p:nvPr/>
          </p:nvSpPr>
          <p:spPr>
            <a:xfrm>
              <a:off x="264541" y="264414"/>
              <a:ext cx="65913" cy="53594"/>
            </a:xfrm>
            <a:custGeom>
              <a:avLst/>
              <a:gdLst/>
              <a:ahLst/>
              <a:cxnLst/>
              <a:rect l="l" t="t" r="r" b="b"/>
              <a:pathLst>
                <a:path w="65913" h="53594">
                  <a:moveTo>
                    <a:pt x="11557" y="53594"/>
                  </a:moveTo>
                  <a:lnTo>
                    <a:pt x="0" y="36322"/>
                  </a:lnTo>
                  <a:lnTo>
                    <a:pt x="54356" y="0"/>
                  </a:lnTo>
                  <a:lnTo>
                    <a:pt x="65913" y="17272"/>
                  </a:lnTo>
                  <a:close/>
                </a:path>
              </a:pathLst>
            </a:custGeom>
            <a:solidFill>
              <a:srgbClr val="000000"/>
            </a:solidFill>
          </p:spPr>
        </p:sp>
        <p:sp>
          <p:nvSpPr>
            <p:cNvPr id="275" name="Freeform 275"/>
            <p:cNvSpPr/>
            <p:nvPr/>
          </p:nvSpPr>
          <p:spPr>
            <a:xfrm>
              <a:off x="405765" y="507492"/>
              <a:ext cx="65913" cy="53594"/>
            </a:xfrm>
            <a:custGeom>
              <a:avLst/>
              <a:gdLst/>
              <a:ahLst/>
              <a:cxnLst/>
              <a:rect l="l" t="t" r="r" b="b"/>
              <a:pathLst>
                <a:path w="65913" h="53594">
                  <a:moveTo>
                    <a:pt x="11557" y="53594"/>
                  </a:moveTo>
                  <a:lnTo>
                    <a:pt x="0" y="36322"/>
                  </a:lnTo>
                  <a:lnTo>
                    <a:pt x="54356" y="0"/>
                  </a:lnTo>
                  <a:lnTo>
                    <a:pt x="65913" y="17272"/>
                  </a:lnTo>
                  <a:close/>
                </a:path>
              </a:pathLst>
            </a:custGeom>
            <a:solidFill>
              <a:srgbClr val="000000"/>
            </a:solidFill>
          </p:spPr>
        </p:sp>
        <p:sp>
          <p:nvSpPr>
            <p:cNvPr id="276" name="Freeform 276"/>
            <p:cNvSpPr/>
            <p:nvPr/>
          </p:nvSpPr>
          <p:spPr>
            <a:xfrm>
              <a:off x="220726" y="380111"/>
              <a:ext cx="21336" cy="58420"/>
            </a:xfrm>
            <a:custGeom>
              <a:avLst/>
              <a:gdLst/>
              <a:ahLst/>
              <a:cxnLst/>
              <a:rect l="l" t="t" r="r" b="b"/>
              <a:pathLst>
                <a:path w="21336" h="58420">
                  <a:moveTo>
                    <a:pt x="635" y="58420"/>
                  </a:moveTo>
                  <a:lnTo>
                    <a:pt x="0" y="254"/>
                  </a:lnTo>
                  <a:lnTo>
                    <a:pt x="20701" y="0"/>
                  </a:lnTo>
                  <a:lnTo>
                    <a:pt x="21336" y="58166"/>
                  </a:lnTo>
                  <a:close/>
                </a:path>
              </a:pathLst>
            </a:custGeom>
            <a:solidFill>
              <a:srgbClr val="000000"/>
            </a:solidFill>
          </p:spPr>
        </p:sp>
        <p:sp>
          <p:nvSpPr>
            <p:cNvPr id="277" name="Freeform 277"/>
            <p:cNvSpPr/>
            <p:nvPr/>
          </p:nvSpPr>
          <p:spPr>
            <a:xfrm>
              <a:off x="495935" y="380238"/>
              <a:ext cx="21336" cy="58293"/>
            </a:xfrm>
            <a:custGeom>
              <a:avLst/>
              <a:gdLst/>
              <a:ahLst/>
              <a:cxnLst/>
              <a:rect l="l" t="t" r="r" b="b"/>
              <a:pathLst>
                <a:path w="21336" h="58293">
                  <a:moveTo>
                    <a:pt x="635" y="58293"/>
                  </a:moveTo>
                  <a:lnTo>
                    <a:pt x="0" y="254"/>
                  </a:lnTo>
                  <a:lnTo>
                    <a:pt x="20701" y="0"/>
                  </a:lnTo>
                  <a:lnTo>
                    <a:pt x="21336" y="58039"/>
                  </a:lnTo>
                  <a:close/>
                </a:path>
              </a:pathLst>
            </a:custGeom>
            <a:solidFill>
              <a:srgbClr val="000000"/>
            </a:solidFill>
          </p:spPr>
        </p:sp>
        <p:sp>
          <p:nvSpPr>
            <p:cNvPr id="278" name="Freeform 278"/>
            <p:cNvSpPr/>
            <p:nvPr/>
          </p:nvSpPr>
          <p:spPr>
            <a:xfrm>
              <a:off x="266446" y="510794"/>
              <a:ext cx="62992" cy="50292"/>
            </a:xfrm>
            <a:custGeom>
              <a:avLst/>
              <a:gdLst/>
              <a:ahLst/>
              <a:cxnLst/>
              <a:rect l="l" t="t" r="r" b="b"/>
              <a:pathLst>
                <a:path w="62992" h="50292">
                  <a:moveTo>
                    <a:pt x="51943" y="50292"/>
                  </a:moveTo>
                  <a:lnTo>
                    <a:pt x="0" y="17526"/>
                  </a:lnTo>
                  <a:lnTo>
                    <a:pt x="11049" y="0"/>
                  </a:lnTo>
                  <a:lnTo>
                    <a:pt x="62992" y="32766"/>
                  </a:lnTo>
                  <a:close/>
                </a:path>
              </a:pathLst>
            </a:custGeom>
            <a:solidFill>
              <a:srgbClr val="000000"/>
            </a:solidFill>
          </p:spPr>
        </p:sp>
        <p:sp>
          <p:nvSpPr>
            <p:cNvPr id="279" name="Freeform 279"/>
            <p:cNvSpPr/>
            <p:nvPr/>
          </p:nvSpPr>
          <p:spPr>
            <a:xfrm>
              <a:off x="405765" y="264541"/>
              <a:ext cx="62992" cy="50292"/>
            </a:xfrm>
            <a:custGeom>
              <a:avLst/>
              <a:gdLst/>
              <a:ahLst/>
              <a:cxnLst/>
              <a:rect l="l" t="t" r="r" b="b"/>
              <a:pathLst>
                <a:path w="62992" h="50292">
                  <a:moveTo>
                    <a:pt x="51943" y="50292"/>
                  </a:moveTo>
                  <a:lnTo>
                    <a:pt x="0" y="17526"/>
                  </a:lnTo>
                  <a:lnTo>
                    <a:pt x="11049" y="0"/>
                  </a:lnTo>
                  <a:lnTo>
                    <a:pt x="62992" y="32766"/>
                  </a:lnTo>
                  <a:close/>
                </a:path>
              </a:pathLst>
            </a:custGeom>
            <a:solidFill>
              <a:srgbClr val="000000"/>
            </a:solidFill>
          </p:spPr>
        </p:sp>
        <p:sp>
          <p:nvSpPr>
            <p:cNvPr id="280" name="Freeform 280"/>
            <p:cNvSpPr/>
            <p:nvPr/>
          </p:nvSpPr>
          <p:spPr>
            <a:xfrm>
              <a:off x="330962" y="63500"/>
              <a:ext cx="72136" cy="72263"/>
            </a:xfrm>
            <a:custGeom>
              <a:avLst/>
              <a:gdLst/>
              <a:ahLst/>
              <a:cxnLst/>
              <a:rect l="l" t="t" r="r" b="b"/>
              <a:pathLst>
                <a:path w="72136" h="72263">
                  <a:moveTo>
                    <a:pt x="36068" y="20701"/>
                  </a:moveTo>
                  <a:lnTo>
                    <a:pt x="20701" y="27559"/>
                  </a:lnTo>
                  <a:cubicBezTo>
                    <a:pt x="20701" y="44577"/>
                    <a:pt x="27559" y="51435"/>
                    <a:pt x="36068" y="51435"/>
                  </a:cubicBezTo>
                  <a:lnTo>
                    <a:pt x="51435" y="44577"/>
                  </a:lnTo>
                  <a:cubicBezTo>
                    <a:pt x="51435" y="27559"/>
                    <a:pt x="44577" y="20701"/>
                    <a:pt x="36068" y="20701"/>
                  </a:cubicBezTo>
                  <a:moveTo>
                    <a:pt x="36068" y="72263"/>
                  </a:moveTo>
                  <a:cubicBezTo>
                    <a:pt x="16129" y="72263"/>
                    <a:pt x="0" y="56007"/>
                    <a:pt x="0" y="36195"/>
                  </a:cubicBezTo>
                  <a:cubicBezTo>
                    <a:pt x="0" y="16383"/>
                    <a:pt x="16129" y="0"/>
                    <a:pt x="36068" y="0"/>
                  </a:cubicBezTo>
                  <a:cubicBezTo>
                    <a:pt x="56007" y="0"/>
                    <a:pt x="72136" y="16256"/>
                    <a:pt x="72136" y="36068"/>
                  </a:cubicBezTo>
                  <a:cubicBezTo>
                    <a:pt x="72136" y="55880"/>
                    <a:pt x="56007" y="72136"/>
                    <a:pt x="36068" y="72136"/>
                  </a:cubicBezTo>
                </a:path>
              </a:pathLst>
            </a:custGeom>
            <a:solidFill>
              <a:srgbClr val="000000"/>
            </a:solidFill>
          </p:spPr>
        </p:sp>
        <p:sp>
          <p:nvSpPr>
            <p:cNvPr id="281" name="Freeform 281"/>
            <p:cNvSpPr/>
            <p:nvPr/>
          </p:nvSpPr>
          <p:spPr>
            <a:xfrm>
              <a:off x="357759" y="146050"/>
              <a:ext cx="20066" cy="60325"/>
            </a:xfrm>
            <a:custGeom>
              <a:avLst/>
              <a:gdLst/>
              <a:ahLst/>
              <a:cxnLst/>
              <a:rect l="l" t="t" r="r" b="b"/>
              <a:pathLst>
                <a:path w="20066" h="60325">
                  <a:moveTo>
                    <a:pt x="20066" y="60325"/>
                  </a:moveTo>
                  <a:lnTo>
                    <a:pt x="0" y="60325"/>
                  </a:lnTo>
                  <a:lnTo>
                    <a:pt x="0" y="0"/>
                  </a:lnTo>
                  <a:lnTo>
                    <a:pt x="20066" y="0"/>
                  </a:lnTo>
                  <a:close/>
                </a:path>
              </a:pathLst>
            </a:custGeom>
            <a:solidFill>
              <a:srgbClr val="000000"/>
            </a:solidFill>
          </p:spPr>
        </p:sp>
        <p:sp>
          <p:nvSpPr>
            <p:cNvPr id="282" name="Freeform 282"/>
            <p:cNvSpPr/>
            <p:nvPr/>
          </p:nvSpPr>
          <p:spPr>
            <a:xfrm>
              <a:off x="590550" y="201422"/>
              <a:ext cx="74549" cy="72263"/>
            </a:xfrm>
            <a:custGeom>
              <a:avLst/>
              <a:gdLst/>
              <a:ahLst/>
              <a:cxnLst/>
              <a:rect l="l" t="t" r="r" b="b"/>
              <a:pathLst>
                <a:path w="74549" h="72263">
                  <a:moveTo>
                    <a:pt x="37338" y="20701"/>
                  </a:moveTo>
                  <a:lnTo>
                    <a:pt x="31242" y="21590"/>
                  </a:lnTo>
                  <a:lnTo>
                    <a:pt x="22987" y="29210"/>
                  </a:lnTo>
                  <a:lnTo>
                    <a:pt x="22352" y="41402"/>
                  </a:lnTo>
                  <a:cubicBezTo>
                    <a:pt x="27559" y="49022"/>
                    <a:pt x="32258" y="51435"/>
                    <a:pt x="37338" y="51435"/>
                  </a:cubicBezTo>
                  <a:lnTo>
                    <a:pt x="43434" y="50546"/>
                  </a:lnTo>
                  <a:lnTo>
                    <a:pt x="51689" y="42926"/>
                  </a:lnTo>
                  <a:lnTo>
                    <a:pt x="52324" y="30734"/>
                  </a:lnTo>
                  <a:cubicBezTo>
                    <a:pt x="47117" y="23114"/>
                    <a:pt x="42418" y="20701"/>
                    <a:pt x="37338" y="20701"/>
                  </a:cubicBezTo>
                  <a:moveTo>
                    <a:pt x="37338" y="72263"/>
                  </a:moveTo>
                  <a:cubicBezTo>
                    <a:pt x="25400" y="72263"/>
                    <a:pt x="14224" y="66421"/>
                    <a:pt x="7493" y="56515"/>
                  </a:cubicBezTo>
                  <a:cubicBezTo>
                    <a:pt x="2032" y="48514"/>
                    <a:pt x="0" y="38989"/>
                    <a:pt x="1778" y="29464"/>
                  </a:cubicBezTo>
                  <a:cubicBezTo>
                    <a:pt x="3556" y="19939"/>
                    <a:pt x="8890" y="11684"/>
                    <a:pt x="16891" y="6350"/>
                  </a:cubicBezTo>
                  <a:lnTo>
                    <a:pt x="29972" y="0"/>
                  </a:lnTo>
                  <a:cubicBezTo>
                    <a:pt x="49149" y="0"/>
                    <a:pt x="60325" y="5842"/>
                    <a:pt x="67056" y="15748"/>
                  </a:cubicBezTo>
                  <a:cubicBezTo>
                    <a:pt x="72517" y="23749"/>
                    <a:pt x="74549" y="33274"/>
                    <a:pt x="72771" y="42799"/>
                  </a:cubicBezTo>
                  <a:cubicBezTo>
                    <a:pt x="70993" y="52324"/>
                    <a:pt x="65659" y="60452"/>
                    <a:pt x="57658" y="65913"/>
                  </a:cubicBezTo>
                  <a:lnTo>
                    <a:pt x="44577" y="72263"/>
                  </a:lnTo>
                </a:path>
              </a:pathLst>
            </a:custGeom>
            <a:solidFill>
              <a:srgbClr val="000000"/>
            </a:solidFill>
          </p:spPr>
        </p:sp>
        <p:sp>
          <p:nvSpPr>
            <p:cNvPr id="283" name="Freeform 283"/>
            <p:cNvSpPr/>
            <p:nvPr/>
          </p:nvSpPr>
          <p:spPr>
            <a:xfrm>
              <a:off x="534797" y="255270"/>
              <a:ext cx="60452" cy="50419"/>
            </a:xfrm>
            <a:custGeom>
              <a:avLst/>
              <a:gdLst/>
              <a:ahLst/>
              <a:cxnLst/>
              <a:rect l="l" t="t" r="r" b="b"/>
              <a:pathLst>
                <a:path w="60452" h="50419">
                  <a:moveTo>
                    <a:pt x="11303" y="50419"/>
                  </a:moveTo>
                  <a:lnTo>
                    <a:pt x="0" y="33782"/>
                  </a:lnTo>
                  <a:lnTo>
                    <a:pt x="49149" y="0"/>
                  </a:lnTo>
                  <a:lnTo>
                    <a:pt x="60452" y="16637"/>
                  </a:lnTo>
                  <a:close/>
                </a:path>
              </a:pathLst>
            </a:custGeom>
            <a:solidFill>
              <a:srgbClr val="000000"/>
            </a:solidFill>
          </p:spPr>
        </p:sp>
        <p:sp>
          <p:nvSpPr>
            <p:cNvPr id="284" name="Freeform 284"/>
            <p:cNvSpPr/>
            <p:nvPr/>
          </p:nvSpPr>
          <p:spPr>
            <a:xfrm>
              <a:off x="62484" y="214503"/>
              <a:ext cx="74549" cy="72263"/>
            </a:xfrm>
            <a:custGeom>
              <a:avLst/>
              <a:gdLst/>
              <a:ahLst/>
              <a:cxnLst/>
              <a:rect l="l" t="t" r="r" b="b"/>
              <a:pathLst>
                <a:path w="74549" h="72263">
                  <a:moveTo>
                    <a:pt x="37211" y="20828"/>
                  </a:moveTo>
                  <a:lnTo>
                    <a:pt x="27432" y="23368"/>
                  </a:lnTo>
                  <a:lnTo>
                    <a:pt x="21336" y="35052"/>
                  </a:lnTo>
                  <a:cubicBezTo>
                    <a:pt x="22860" y="43180"/>
                    <a:pt x="25146" y="46609"/>
                    <a:pt x="28575" y="49022"/>
                  </a:cubicBezTo>
                  <a:lnTo>
                    <a:pt x="34163" y="51689"/>
                  </a:lnTo>
                  <a:lnTo>
                    <a:pt x="47117" y="49149"/>
                  </a:lnTo>
                  <a:cubicBezTo>
                    <a:pt x="52324" y="41529"/>
                    <a:pt x="53213" y="37465"/>
                    <a:pt x="52451" y="33401"/>
                  </a:cubicBezTo>
                  <a:lnTo>
                    <a:pt x="49403" y="25781"/>
                  </a:lnTo>
                  <a:lnTo>
                    <a:pt x="40386" y="20701"/>
                  </a:lnTo>
                  <a:moveTo>
                    <a:pt x="37211" y="72263"/>
                  </a:moveTo>
                  <a:lnTo>
                    <a:pt x="37211" y="72263"/>
                  </a:lnTo>
                  <a:lnTo>
                    <a:pt x="22860" y="70104"/>
                  </a:lnTo>
                  <a:cubicBezTo>
                    <a:pt x="8890" y="60452"/>
                    <a:pt x="3556" y="52324"/>
                    <a:pt x="1778" y="42799"/>
                  </a:cubicBezTo>
                  <a:cubicBezTo>
                    <a:pt x="0" y="33274"/>
                    <a:pt x="2032" y="23749"/>
                    <a:pt x="7493" y="15748"/>
                  </a:cubicBezTo>
                  <a:cubicBezTo>
                    <a:pt x="14224" y="5969"/>
                    <a:pt x="25400" y="0"/>
                    <a:pt x="37338" y="0"/>
                  </a:cubicBezTo>
                  <a:lnTo>
                    <a:pt x="51689" y="2159"/>
                  </a:lnTo>
                  <a:cubicBezTo>
                    <a:pt x="65659" y="11811"/>
                    <a:pt x="70993" y="19939"/>
                    <a:pt x="72771" y="29464"/>
                  </a:cubicBezTo>
                  <a:cubicBezTo>
                    <a:pt x="74549" y="38989"/>
                    <a:pt x="72517" y="48514"/>
                    <a:pt x="67056" y="56515"/>
                  </a:cubicBezTo>
                  <a:cubicBezTo>
                    <a:pt x="60325" y="66294"/>
                    <a:pt x="49149" y="72263"/>
                    <a:pt x="37211" y="72263"/>
                  </a:cubicBezTo>
                </a:path>
              </a:pathLst>
            </a:custGeom>
            <a:solidFill>
              <a:srgbClr val="000000"/>
            </a:solidFill>
          </p:spPr>
        </p:sp>
        <p:sp>
          <p:nvSpPr>
            <p:cNvPr id="285" name="Freeform 285"/>
            <p:cNvSpPr/>
            <p:nvPr/>
          </p:nvSpPr>
          <p:spPr>
            <a:xfrm>
              <a:off x="132334" y="268478"/>
              <a:ext cx="60452" cy="50419"/>
            </a:xfrm>
            <a:custGeom>
              <a:avLst/>
              <a:gdLst/>
              <a:ahLst/>
              <a:cxnLst/>
              <a:rect l="l" t="t" r="r" b="b"/>
              <a:pathLst>
                <a:path w="60452" h="50419">
                  <a:moveTo>
                    <a:pt x="49149" y="50419"/>
                  </a:moveTo>
                  <a:lnTo>
                    <a:pt x="0" y="16637"/>
                  </a:lnTo>
                  <a:lnTo>
                    <a:pt x="11303" y="0"/>
                  </a:lnTo>
                  <a:lnTo>
                    <a:pt x="60452" y="33782"/>
                  </a:lnTo>
                  <a:close/>
                </a:path>
              </a:pathLst>
            </a:custGeom>
            <a:solidFill>
              <a:srgbClr val="000000"/>
            </a:solidFill>
          </p:spPr>
        </p:sp>
        <p:sp>
          <p:nvSpPr>
            <p:cNvPr id="286" name="Freeform 286"/>
            <p:cNvSpPr/>
            <p:nvPr/>
          </p:nvSpPr>
          <p:spPr>
            <a:xfrm>
              <a:off x="334645" y="685800"/>
              <a:ext cx="72263" cy="72136"/>
            </a:xfrm>
            <a:custGeom>
              <a:avLst/>
              <a:gdLst/>
              <a:ahLst/>
              <a:cxnLst/>
              <a:rect l="l" t="t" r="r" b="b"/>
              <a:pathLst>
                <a:path w="72263" h="72136">
                  <a:moveTo>
                    <a:pt x="36068" y="20701"/>
                  </a:moveTo>
                  <a:cubicBezTo>
                    <a:pt x="44577" y="20701"/>
                    <a:pt x="51435" y="27559"/>
                    <a:pt x="51435" y="44577"/>
                  </a:cubicBezTo>
                  <a:lnTo>
                    <a:pt x="36068" y="51435"/>
                  </a:lnTo>
                  <a:cubicBezTo>
                    <a:pt x="27559" y="51435"/>
                    <a:pt x="20701" y="44577"/>
                    <a:pt x="20701" y="27559"/>
                  </a:cubicBezTo>
                  <a:lnTo>
                    <a:pt x="36068" y="20701"/>
                  </a:lnTo>
                  <a:close/>
                  <a:moveTo>
                    <a:pt x="36068" y="0"/>
                  </a:moveTo>
                  <a:cubicBezTo>
                    <a:pt x="16129" y="0"/>
                    <a:pt x="0" y="16256"/>
                    <a:pt x="0" y="36068"/>
                  </a:cubicBezTo>
                  <a:cubicBezTo>
                    <a:pt x="0" y="55880"/>
                    <a:pt x="16002" y="72009"/>
                    <a:pt x="35687" y="72136"/>
                  </a:cubicBezTo>
                  <a:lnTo>
                    <a:pt x="36576" y="72136"/>
                  </a:lnTo>
                  <a:cubicBezTo>
                    <a:pt x="56261" y="71882"/>
                    <a:pt x="72263" y="55753"/>
                    <a:pt x="72263" y="36068"/>
                  </a:cubicBezTo>
                  <a:cubicBezTo>
                    <a:pt x="72263" y="16129"/>
                    <a:pt x="56134" y="0"/>
                    <a:pt x="36195" y="0"/>
                  </a:cubicBezTo>
                  <a:close/>
                </a:path>
              </a:pathLst>
            </a:custGeom>
            <a:solidFill>
              <a:srgbClr val="000000"/>
            </a:solidFill>
          </p:spPr>
        </p:sp>
        <p:sp>
          <p:nvSpPr>
            <p:cNvPr id="287" name="Freeform 287"/>
            <p:cNvSpPr/>
            <p:nvPr/>
          </p:nvSpPr>
          <p:spPr>
            <a:xfrm>
              <a:off x="361442" y="615569"/>
              <a:ext cx="20066" cy="60325"/>
            </a:xfrm>
            <a:custGeom>
              <a:avLst/>
              <a:gdLst/>
              <a:ahLst/>
              <a:cxnLst/>
              <a:rect l="l" t="t" r="r" b="b"/>
              <a:pathLst>
                <a:path w="20066" h="60325">
                  <a:moveTo>
                    <a:pt x="20066" y="60325"/>
                  </a:moveTo>
                  <a:lnTo>
                    <a:pt x="0" y="60325"/>
                  </a:lnTo>
                  <a:lnTo>
                    <a:pt x="0" y="0"/>
                  </a:lnTo>
                  <a:lnTo>
                    <a:pt x="20066" y="0"/>
                  </a:lnTo>
                  <a:close/>
                </a:path>
              </a:pathLst>
            </a:custGeom>
            <a:solidFill>
              <a:srgbClr val="000000"/>
            </a:solidFill>
          </p:spPr>
        </p:sp>
        <p:sp>
          <p:nvSpPr>
            <p:cNvPr id="288" name="Freeform 288"/>
            <p:cNvSpPr/>
            <p:nvPr/>
          </p:nvSpPr>
          <p:spPr>
            <a:xfrm>
              <a:off x="594487" y="548005"/>
              <a:ext cx="78359" cy="72263"/>
            </a:xfrm>
            <a:custGeom>
              <a:avLst/>
              <a:gdLst/>
              <a:ahLst/>
              <a:cxnLst/>
              <a:rect l="l" t="t" r="r" b="b"/>
              <a:pathLst>
                <a:path w="78359" h="72263">
                  <a:moveTo>
                    <a:pt x="37211" y="20574"/>
                  </a:moveTo>
                  <a:lnTo>
                    <a:pt x="27432" y="23114"/>
                  </a:lnTo>
                  <a:lnTo>
                    <a:pt x="21336" y="34798"/>
                  </a:lnTo>
                  <a:cubicBezTo>
                    <a:pt x="22860" y="42926"/>
                    <a:pt x="25146" y="46355"/>
                    <a:pt x="28575" y="48768"/>
                  </a:cubicBezTo>
                  <a:lnTo>
                    <a:pt x="34163" y="51435"/>
                  </a:lnTo>
                  <a:lnTo>
                    <a:pt x="47117" y="48895"/>
                  </a:lnTo>
                  <a:cubicBezTo>
                    <a:pt x="54737" y="37719"/>
                    <a:pt x="52959" y="28067"/>
                    <a:pt x="45974" y="23368"/>
                  </a:cubicBezTo>
                  <a:lnTo>
                    <a:pt x="40386" y="20701"/>
                  </a:lnTo>
                  <a:moveTo>
                    <a:pt x="37211" y="72263"/>
                  </a:moveTo>
                  <a:lnTo>
                    <a:pt x="22860" y="70104"/>
                  </a:lnTo>
                  <a:cubicBezTo>
                    <a:pt x="8890" y="60452"/>
                    <a:pt x="3556" y="52324"/>
                    <a:pt x="1778" y="42799"/>
                  </a:cubicBezTo>
                  <a:cubicBezTo>
                    <a:pt x="0" y="33274"/>
                    <a:pt x="2032" y="23749"/>
                    <a:pt x="7493" y="15748"/>
                  </a:cubicBezTo>
                  <a:cubicBezTo>
                    <a:pt x="14224" y="5969"/>
                    <a:pt x="25400" y="0"/>
                    <a:pt x="37338" y="0"/>
                  </a:cubicBezTo>
                  <a:lnTo>
                    <a:pt x="51689" y="2159"/>
                  </a:lnTo>
                  <a:cubicBezTo>
                    <a:pt x="74168" y="17526"/>
                    <a:pt x="78359" y="40132"/>
                    <a:pt x="67056" y="56515"/>
                  </a:cubicBezTo>
                  <a:cubicBezTo>
                    <a:pt x="60325" y="66294"/>
                    <a:pt x="49149" y="72136"/>
                    <a:pt x="37211" y="72136"/>
                  </a:cubicBezTo>
                </a:path>
              </a:pathLst>
            </a:custGeom>
            <a:solidFill>
              <a:srgbClr val="000000"/>
            </a:solidFill>
          </p:spPr>
        </p:sp>
        <p:sp>
          <p:nvSpPr>
            <p:cNvPr id="289" name="Freeform 289"/>
            <p:cNvSpPr/>
            <p:nvPr/>
          </p:nvSpPr>
          <p:spPr>
            <a:xfrm>
              <a:off x="538480" y="516001"/>
              <a:ext cx="60452" cy="50165"/>
            </a:xfrm>
            <a:custGeom>
              <a:avLst/>
              <a:gdLst/>
              <a:ahLst/>
              <a:cxnLst/>
              <a:rect l="l" t="t" r="r" b="b"/>
              <a:pathLst>
                <a:path w="60452" h="50165">
                  <a:moveTo>
                    <a:pt x="49276" y="50165"/>
                  </a:moveTo>
                  <a:lnTo>
                    <a:pt x="0" y="16510"/>
                  </a:lnTo>
                  <a:lnTo>
                    <a:pt x="11303" y="0"/>
                  </a:lnTo>
                  <a:lnTo>
                    <a:pt x="60452" y="33782"/>
                  </a:lnTo>
                  <a:close/>
                </a:path>
              </a:pathLst>
            </a:custGeom>
            <a:solidFill>
              <a:srgbClr val="000000"/>
            </a:solidFill>
          </p:spPr>
        </p:sp>
        <p:sp>
          <p:nvSpPr>
            <p:cNvPr id="290" name="Freeform 290"/>
            <p:cNvSpPr/>
            <p:nvPr/>
          </p:nvSpPr>
          <p:spPr>
            <a:xfrm>
              <a:off x="66040" y="534797"/>
              <a:ext cx="74549" cy="72263"/>
            </a:xfrm>
            <a:custGeom>
              <a:avLst/>
              <a:gdLst/>
              <a:ahLst/>
              <a:cxnLst/>
              <a:rect l="l" t="t" r="r" b="b"/>
              <a:pathLst>
                <a:path w="74549" h="72263">
                  <a:moveTo>
                    <a:pt x="37338" y="20574"/>
                  </a:moveTo>
                  <a:lnTo>
                    <a:pt x="31242" y="21463"/>
                  </a:lnTo>
                  <a:lnTo>
                    <a:pt x="22987" y="29083"/>
                  </a:lnTo>
                  <a:lnTo>
                    <a:pt x="22352" y="41275"/>
                  </a:lnTo>
                  <a:cubicBezTo>
                    <a:pt x="27559" y="48895"/>
                    <a:pt x="32258" y="51308"/>
                    <a:pt x="37338" y="51308"/>
                  </a:cubicBezTo>
                  <a:lnTo>
                    <a:pt x="43434" y="50419"/>
                  </a:lnTo>
                  <a:lnTo>
                    <a:pt x="51689" y="42799"/>
                  </a:lnTo>
                  <a:lnTo>
                    <a:pt x="52324" y="30607"/>
                  </a:lnTo>
                  <a:cubicBezTo>
                    <a:pt x="47117" y="22987"/>
                    <a:pt x="42418" y="20574"/>
                    <a:pt x="37338" y="20574"/>
                  </a:cubicBezTo>
                  <a:moveTo>
                    <a:pt x="37338" y="72136"/>
                  </a:moveTo>
                  <a:cubicBezTo>
                    <a:pt x="25400" y="72136"/>
                    <a:pt x="14224" y="66294"/>
                    <a:pt x="7493" y="56515"/>
                  </a:cubicBezTo>
                  <a:cubicBezTo>
                    <a:pt x="2032" y="48514"/>
                    <a:pt x="0" y="38989"/>
                    <a:pt x="1778" y="29464"/>
                  </a:cubicBezTo>
                  <a:cubicBezTo>
                    <a:pt x="3556" y="19939"/>
                    <a:pt x="8890" y="11811"/>
                    <a:pt x="16891" y="6350"/>
                  </a:cubicBezTo>
                  <a:lnTo>
                    <a:pt x="29972" y="0"/>
                  </a:lnTo>
                  <a:cubicBezTo>
                    <a:pt x="49149" y="0"/>
                    <a:pt x="60325" y="5842"/>
                    <a:pt x="67056" y="15748"/>
                  </a:cubicBezTo>
                  <a:cubicBezTo>
                    <a:pt x="72517" y="23749"/>
                    <a:pt x="74549" y="33274"/>
                    <a:pt x="72771" y="42799"/>
                  </a:cubicBezTo>
                  <a:cubicBezTo>
                    <a:pt x="70993" y="52324"/>
                    <a:pt x="65659" y="60579"/>
                    <a:pt x="57658" y="65913"/>
                  </a:cubicBezTo>
                  <a:lnTo>
                    <a:pt x="44577" y="72263"/>
                  </a:lnTo>
                </a:path>
              </a:pathLst>
            </a:custGeom>
            <a:solidFill>
              <a:srgbClr val="000000"/>
            </a:solidFill>
          </p:spPr>
        </p:sp>
        <p:sp>
          <p:nvSpPr>
            <p:cNvPr id="291" name="Freeform 291"/>
            <p:cNvSpPr/>
            <p:nvPr/>
          </p:nvSpPr>
          <p:spPr>
            <a:xfrm>
              <a:off x="136017" y="502666"/>
              <a:ext cx="60452" cy="50419"/>
            </a:xfrm>
            <a:custGeom>
              <a:avLst/>
              <a:gdLst/>
              <a:ahLst/>
              <a:cxnLst/>
              <a:rect l="l" t="t" r="r" b="b"/>
              <a:pathLst>
                <a:path w="60452" h="50419">
                  <a:moveTo>
                    <a:pt x="11303" y="50419"/>
                  </a:moveTo>
                  <a:lnTo>
                    <a:pt x="0" y="33782"/>
                  </a:lnTo>
                  <a:lnTo>
                    <a:pt x="49149" y="0"/>
                  </a:lnTo>
                  <a:lnTo>
                    <a:pt x="60452" y="16510"/>
                  </a:lnTo>
                  <a:close/>
                </a:path>
              </a:pathLst>
            </a:custGeom>
            <a:solidFill>
              <a:srgbClr val="000000"/>
            </a:solidFill>
          </p:spPr>
        </p:sp>
      </p:grpSp>
      <p:grpSp>
        <p:nvGrpSpPr>
          <p:cNvPr id="292" name="Group 292"/>
          <p:cNvGrpSpPr>
            <a:grpSpLocks noChangeAspect="1"/>
          </p:cNvGrpSpPr>
          <p:nvPr/>
        </p:nvGrpSpPr>
        <p:grpSpPr>
          <a:xfrm>
            <a:off x="8465828" y="2616161"/>
            <a:ext cx="904778" cy="904778"/>
            <a:chOff x="0" y="0"/>
            <a:chExt cx="625526" cy="625526"/>
          </a:xfrm>
        </p:grpSpPr>
        <p:sp>
          <p:nvSpPr>
            <p:cNvPr id="293" name="Freeform 293"/>
            <p:cNvSpPr/>
            <p:nvPr/>
          </p:nvSpPr>
          <p:spPr>
            <a:xfrm>
              <a:off x="63500" y="63500"/>
              <a:ext cx="498602" cy="498602"/>
            </a:xfrm>
            <a:custGeom>
              <a:avLst/>
              <a:gdLst/>
              <a:ahLst/>
              <a:cxnLst/>
              <a:rect l="l" t="t" r="r" b="b"/>
              <a:pathLst>
                <a:path w="498602" h="498602">
                  <a:moveTo>
                    <a:pt x="249301" y="20701"/>
                  </a:moveTo>
                  <a:cubicBezTo>
                    <a:pt x="123317" y="20701"/>
                    <a:pt x="20701" y="123190"/>
                    <a:pt x="20701" y="249301"/>
                  </a:cubicBezTo>
                  <a:cubicBezTo>
                    <a:pt x="20701" y="375412"/>
                    <a:pt x="123190" y="477901"/>
                    <a:pt x="249301" y="477901"/>
                  </a:cubicBezTo>
                  <a:cubicBezTo>
                    <a:pt x="375412" y="477901"/>
                    <a:pt x="477901" y="375412"/>
                    <a:pt x="477901" y="249301"/>
                  </a:cubicBezTo>
                  <a:cubicBezTo>
                    <a:pt x="477901" y="123190"/>
                    <a:pt x="375412" y="20701"/>
                    <a:pt x="249301" y="20701"/>
                  </a:cubicBezTo>
                  <a:moveTo>
                    <a:pt x="249301" y="498475"/>
                  </a:moveTo>
                  <a:cubicBezTo>
                    <a:pt x="111760" y="498475"/>
                    <a:pt x="0" y="386715"/>
                    <a:pt x="0" y="249301"/>
                  </a:cubicBezTo>
                  <a:cubicBezTo>
                    <a:pt x="0" y="111887"/>
                    <a:pt x="111760" y="0"/>
                    <a:pt x="249301" y="0"/>
                  </a:cubicBezTo>
                  <a:cubicBezTo>
                    <a:pt x="386842" y="0"/>
                    <a:pt x="498602" y="111760"/>
                    <a:pt x="498602" y="249301"/>
                  </a:cubicBezTo>
                  <a:cubicBezTo>
                    <a:pt x="498602" y="386842"/>
                    <a:pt x="386715" y="498602"/>
                    <a:pt x="249301" y="498602"/>
                  </a:cubicBezTo>
                </a:path>
              </a:pathLst>
            </a:custGeom>
            <a:solidFill>
              <a:srgbClr val="000000"/>
            </a:solidFill>
          </p:spPr>
        </p:sp>
        <p:sp>
          <p:nvSpPr>
            <p:cNvPr id="294" name="Freeform 294"/>
            <p:cNvSpPr/>
            <p:nvPr/>
          </p:nvSpPr>
          <p:spPr>
            <a:xfrm>
              <a:off x="254254" y="254762"/>
              <a:ext cx="118364" cy="118364"/>
            </a:xfrm>
            <a:custGeom>
              <a:avLst/>
              <a:gdLst/>
              <a:ahLst/>
              <a:cxnLst/>
              <a:rect l="l" t="t" r="r" b="b"/>
              <a:pathLst>
                <a:path w="118364" h="118364">
                  <a:moveTo>
                    <a:pt x="59182" y="20701"/>
                  </a:moveTo>
                  <a:cubicBezTo>
                    <a:pt x="37973" y="20701"/>
                    <a:pt x="20701" y="37973"/>
                    <a:pt x="20701" y="59182"/>
                  </a:cubicBezTo>
                  <a:cubicBezTo>
                    <a:pt x="20701" y="80391"/>
                    <a:pt x="37973" y="97663"/>
                    <a:pt x="59182" y="97663"/>
                  </a:cubicBezTo>
                  <a:cubicBezTo>
                    <a:pt x="80391" y="97663"/>
                    <a:pt x="97663" y="80391"/>
                    <a:pt x="97663" y="59182"/>
                  </a:cubicBezTo>
                  <a:cubicBezTo>
                    <a:pt x="97663" y="37973"/>
                    <a:pt x="80391" y="20701"/>
                    <a:pt x="59182" y="20701"/>
                  </a:cubicBezTo>
                  <a:moveTo>
                    <a:pt x="59182" y="118364"/>
                  </a:moveTo>
                  <a:cubicBezTo>
                    <a:pt x="26543" y="118364"/>
                    <a:pt x="0" y="91821"/>
                    <a:pt x="0" y="59182"/>
                  </a:cubicBezTo>
                  <a:cubicBezTo>
                    <a:pt x="0" y="26543"/>
                    <a:pt x="26543" y="0"/>
                    <a:pt x="59182" y="0"/>
                  </a:cubicBezTo>
                  <a:cubicBezTo>
                    <a:pt x="91821" y="0"/>
                    <a:pt x="118364" y="26543"/>
                    <a:pt x="118364" y="59182"/>
                  </a:cubicBezTo>
                  <a:cubicBezTo>
                    <a:pt x="118364" y="91821"/>
                    <a:pt x="91821" y="118364"/>
                    <a:pt x="59182" y="118364"/>
                  </a:cubicBezTo>
                </a:path>
              </a:pathLst>
            </a:custGeom>
            <a:solidFill>
              <a:srgbClr val="000000"/>
            </a:solidFill>
          </p:spPr>
        </p:sp>
        <p:sp>
          <p:nvSpPr>
            <p:cNvPr id="295" name="Freeform 295"/>
            <p:cNvSpPr/>
            <p:nvPr/>
          </p:nvSpPr>
          <p:spPr>
            <a:xfrm>
              <a:off x="354457" y="229997"/>
              <a:ext cx="56642" cy="72009"/>
            </a:xfrm>
            <a:custGeom>
              <a:avLst/>
              <a:gdLst/>
              <a:ahLst/>
              <a:cxnLst/>
              <a:rect l="l" t="t" r="r" b="b"/>
              <a:pathLst>
                <a:path w="56642" h="72009">
                  <a:moveTo>
                    <a:pt x="46609" y="72009"/>
                  </a:moveTo>
                  <a:lnTo>
                    <a:pt x="37846" y="68961"/>
                  </a:lnTo>
                  <a:cubicBezTo>
                    <a:pt x="31750" y="46609"/>
                    <a:pt x="20701" y="30861"/>
                    <a:pt x="5715" y="20193"/>
                  </a:cubicBezTo>
                  <a:lnTo>
                    <a:pt x="0" y="10414"/>
                  </a:lnTo>
                  <a:lnTo>
                    <a:pt x="13081" y="0"/>
                  </a:lnTo>
                  <a:cubicBezTo>
                    <a:pt x="36703" y="16764"/>
                    <a:pt x="50546" y="36576"/>
                    <a:pt x="56642" y="58928"/>
                  </a:cubicBezTo>
                  <a:lnTo>
                    <a:pt x="54864" y="70104"/>
                  </a:lnTo>
                  <a:lnTo>
                    <a:pt x="47498" y="72009"/>
                  </a:lnTo>
                </a:path>
              </a:pathLst>
            </a:custGeom>
            <a:solidFill>
              <a:srgbClr val="000000"/>
            </a:solidFill>
          </p:spPr>
        </p:sp>
        <p:sp>
          <p:nvSpPr>
            <p:cNvPr id="296" name="Freeform 296"/>
            <p:cNvSpPr/>
            <p:nvPr/>
          </p:nvSpPr>
          <p:spPr>
            <a:xfrm>
              <a:off x="213868" y="234442"/>
              <a:ext cx="50673" cy="69977"/>
            </a:xfrm>
            <a:custGeom>
              <a:avLst/>
              <a:gdLst/>
              <a:ahLst/>
              <a:cxnLst/>
              <a:rect l="l" t="t" r="r" b="b"/>
              <a:pathLst>
                <a:path w="50673" h="69977">
                  <a:moveTo>
                    <a:pt x="11430" y="69977"/>
                  </a:moveTo>
                  <a:lnTo>
                    <a:pt x="9779" y="69850"/>
                  </a:lnTo>
                  <a:lnTo>
                    <a:pt x="0" y="62611"/>
                  </a:lnTo>
                  <a:cubicBezTo>
                    <a:pt x="6096" y="37846"/>
                    <a:pt x="18161" y="16891"/>
                    <a:pt x="32258" y="3683"/>
                  </a:cubicBezTo>
                  <a:lnTo>
                    <a:pt x="43053" y="0"/>
                  </a:lnTo>
                  <a:lnTo>
                    <a:pt x="50673" y="14859"/>
                  </a:lnTo>
                  <a:cubicBezTo>
                    <a:pt x="35306" y="29210"/>
                    <a:pt x="25273" y="46609"/>
                    <a:pt x="21590" y="61976"/>
                  </a:cubicBezTo>
                  <a:lnTo>
                    <a:pt x="16256" y="69850"/>
                  </a:lnTo>
                </a:path>
              </a:pathLst>
            </a:custGeom>
            <a:solidFill>
              <a:srgbClr val="000000"/>
            </a:solidFill>
          </p:spPr>
        </p:sp>
        <p:sp>
          <p:nvSpPr>
            <p:cNvPr id="297" name="Freeform 297"/>
            <p:cNvSpPr/>
            <p:nvPr/>
          </p:nvSpPr>
          <p:spPr>
            <a:xfrm>
              <a:off x="271653" y="389382"/>
              <a:ext cx="82550" cy="27559"/>
            </a:xfrm>
            <a:custGeom>
              <a:avLst/>
              <a:gdLst/>
              <a:ahLst/>
              <a:cxnLst/>
              <a:rect l="l" t="t" r="r" b="b"/>
              <a:pathLst>
                <a:path w="82550" h="27559">
                  <a:moveTo>
                    <a:pt x="41783" y="27559"/>
                  </a:moveTo>
                  <a:lnTo>
                    <a:pt x="8255" y="21844"/>
                  </a:lnTo>
                  <a:cubicBezTo>
                    <a:pt x="2921" y="19939"/>
                    <a:pt x="0" y="14097"/>
                    <a:pt x="1905" y="8636"/>
                  </a:cubicBezTo>
                  <a:lnTo>
                    <a:pt x="9652" y="381"/>
                  </a:lnTo>
                  <a:cubicBezTo>
                    <a:pt x="23622" y="5207"/>
                    <a:pt x="32512" y="6731"/>
                    <a:pt x="41656" y="6731"/>
                  </a:cubicBezTo>
                  <a:lnTo>
                    <a:pt x="69215" y="1905"/>
                  </a:lnTo>
                  <a:cubicBezTo>
                    <a:pt x="74549" y="0"/>
                    <a:pt x="80518" y="2667"/>
                    <a:pt x="82550" y="8128"/>
                  </a:cubicBezTo>
                  <a:lnTo>
                    <a:pt x="81788" y="19431"/>
                  </a:lnTo>
                  <a:cubicBezTo>
                    <a:pt x="65278" y="25400"/>
                    <a:pt x="53594" y="27559"/>
                    <a:pt x="41783" y="27559"/>
                  </a:cubicBezTo>
                </a:path>
              </a:pathLst>
            </a:custGeom>
            <a:solidFill>
              <a:srgbClr val="000000"/>
            </a:solidFill>
          </p:spPr>
        </p:sp>
        <p:sp>
          <p:nvSpPr>
            <p:cNvPr id="298" name="Freeform 298"/>
            <p:cNvSpPr/>
            <p:nvPr/>
          </p:nvSpPr>
          <p:spPr>
            <a:xfrm>
              <a:off x="391033" y="276479"/>
              <a:ext cx="52578" cy="25908"/>
            </a:xfrm>
            <a:custGeom>
              <a:avLst/>
              <a:gdLst/>
              <a:ahLst/>
              <a:cxnLst/>
              <a:rect l="l" t="t" r="r" b="b"/>
              <a:pathLst>
                <a:path w="52578" h="25908">
                  <a:moveTo>
                    <a:pt x="2159" y="25908"/>
                  </a:moveTo>
                  <a:lnTo>
                    <a:pt x="0" y="5334"/>
                  </a:lnTo>
                  <a:lnTo>
                    <a:pt x="50419" y="0"/>
                  </a:lnTo>
                  <a:lnTo>
                    <a:pt x="52578" y="20574"/>
                  </a:lnTo>
                  <a:close/>
                </a:path>
              </a:pathLst>
            </a:custGeom>
            <a:solidFill>
              <a:srgbClr val="000000"/>
            </a:solidFill>
          </p:spPr>
        </p:sp>
        <p:sp>
          <p:nvSpPr>
            <p:cNvPr id="299" name="Freeform 299"/>
            <p:cNvSpPr/>
            <p:nvPr/>
          </p:nvSpPr>
          <p:spPr>
            <a:xfrm>
              <a:off x="353568" y="138938"/>
              <a:ext cx="166370" cy="155956"/>
            </a:xfrm>
            <a:custGeom>
              <a:avLst/>
              <a:gdLst/>
              <a:ahLst/>
              <a:cxnLst/>
              <a:rect l="l" t="t" r="r" b="b"/>
              <a:pathLst>
                <a:path w="166370" h="155956">
                  <a:moveTo>
                    <a:pt x="111125" y="155956"/>
                  </a:moveTo>
                  <a:lnTo>
                    <a:pt x="108966" y="135382"/>
                  </a:lnTo>
                  <a:lnTo>
                    <a:pt x="139827" y="132080"/>
                  </a:lnTo>
                  <a:cubicBezTo>
                    <a:pt x="139319" y="75946"/>
                    <a:pt x="97155" y="40132"/>
                    <a:pt x="79502" y="27559"/>
                  </a:cubicBezTo>
                  <a:lnTo>
                    <a:pt x="16764" y="114681"/>
                  </a:lnTo>
                  <a:lnTo>
                    <a:pt x="0" y="102616"/>
                  </a:lnTo>
                  <a:lnTo>
                    <a:pt x="73914" y="0"/>
                  </a:lnTo>
                  <a:lnTo>
                    <a:pt x="82042" y="4572"/>
                  </a:lnTo>
                  <a:cubicBezTo>
                    <a:pt x="85471" y="6477"/>
                    <a:pt x="166370" y="52832"/>
                    <a:pt x="160274" y="142240"/>
                  </a:cubicBezTo>
                  <a:lnTo>
                    <a:pt x="159639" y="151003"/>
                  </a:lnTo>
                  <a:close/>
                </a:path>
              </a:pathLst>
            </a:custGeom>
            <a:solidFill>
              <a:srgbClr val="000000"/>
            </a:solidFill>
          </p:spPr>
        </p:sp>
        <p:sp>
          <p:nvSpPr>
            <p:cNvPr id="300" name="Freeform 300"/>
            <p:cNvSpPr/>
            <p:nvPr/>
          </p:nvSpPr>
          <p:spPr>
            <a:xfrm>
              <a:off x="104902" y="138938"/>
              <a:ext cx="132207" cy="166751"/>
            </a:xfrm>
            <a:custGeom>
              <a:avLst/>
              <a:gdLst/>
              <a:ahLst/>
              <a:cxnLst/>
              <a:rect l="l" t="t" r="r" b="b"/>
              <a:pathLst>
                <a:path w="132207" h="166751">
                  <a:moveTo>
                    <a:pt x="129286" y="166751"/>
                  </a:moveTo>
                  <a:lnTo>
                    <a:pt x="6477" y="150749"/>
                  </a:lnTo>
                  <a:lnTo>
                    <a:pt x="5969" y="142240"/>
                  </a:lnTo>
                  <a:cubicBezTo>
                    <a:pt x="0" y="52832"/>
                    <a:pt x="80772" y="6477"/>
                    <a:pt x="84201" y="4572"/>
                  </a:cubicBezTo>
                  <a:lnTo>
                    <a:pt x="92329" y="0"/>
                  </a:lnTo>
                  <a:lnTo>
                    <a:pt x="120015" y="38481"/>
                  </a:lnTo>
                  <a:lnTo>
                    <a:pt x="103251" y="50546"/>
                  </a:lnTo>
                  <a:lnTo>
                    <a:pt x="86741" y="27559"/>
                  </a:lnTo>
                  <a:cubicBezTo>
                    <a:pt x="69088" y="40132"/>
                    <a:pt x="26797" y="76073"/>
                    <a:pt x="26416" y="132334"/>
                  </a:cubicBezTo>
                  <a:lnTo>
                    <a:pt x="132207" y="146177"/>
                  </a:lnTo>
                  <a:close/>
                </a:path>
              </a:pathLst>
            </a:custGeom>
            <a:solidFill>
              <a:srgbClr val="000000"/>
            </a:solidFill>
          </p:spPr>
        </p:sp>
        <p:sp>
          <p:nvSpPr>
            <p:cNvPr id="301" name="Freeform 301"/>
            <p:cNvSpPr/>
            <p:nvPr/>
          </p:nvSpPr>
          <p:spPr>
            <a:xfrm>
              <a:off x="218440" y="191897"/>
              <a:ext cx="52578" cy="61849"/>
            </a:xfrm>
            <a:custGeom>
              <a:avLst/>
              <a:gdLst/>
              <a:ahLst/>
              <a:cxnLst/>
              <a:rect l="l" t="t" r="r" b="b"/>
              <a:pathLst>
                <a:path w="52578" h="61849">
                  <a:moveTo>
                    <a:pt x="35814" y="61849"/>
                  </a:moveTo>
                  <a:lnTo>
                    <a:pt x="0" y="12065"/>
                  </a:lnTo>
                  <a:lnTo>
                    <a:pt x="16764" y="0"/>
                  </a:lnTo>
                  <a:lnTo>
                    <a:pt x="52578" y="49784"/>
                  </a:lnTo>
                  <a:close/>
                </a:path>
              </a:pathLst>
            </a:custGeom>
            <a:solidFill>
              <a:srgbClr val="000000"/>
            </a:solidFill>
          </p:spPr>
        </p:sp>
        <p:sp>
          <p:nvSpPr>
            <p:cNvPr id="302" name="Freeform 302"/>
            <p:cNvSpPr/>
            <p:nvPr/>
          </p:nvSpPr>
          <p:spPr>
            <a:xfrm>
              <a:off x="231013" y="387223"/>
              <a:ext cx="173355" cy="141732"/>
            </a:xfrm>
            <a:custGeom>
              <a:avLst/>
              <a:gdLst/>
              <a:ahLst/>
              <a:cxnLst/>
              <a:rect l="l" t="t" r="r" b="b"/>
              <a:pathLst>
                <a:path w="173355" h="141732">
                  <a:moveTo>
                    <a:pt x="82804" y="141732"/>
                  </a:moveTo>
                  <a:cubicBezTo>
                    <a:pt x="42164" y="141732"/>
                    <a:pt x="10414" y="125730"/>
                    <a:pt x="8255" y="124587"/>
                  </a:cubicBezTo>
                  <a:lnTo>
                    <a:pt x="0" y="120396"/>
                  </a:lnTo>
                  <a:lnTo>
                    <a:pt x="13843" y="83947"/>
                  </a:lnTo>
                  <a:lnTo>
                    <a:pt x="33274" y="91313"/>
                  </a:lnTo>
                  <a:lnTo>
                    <a:pt x="26289" y="109855"/>
                  </a:lnTo>
                  <a:cubicBezTo>
                    <a:pt x="46609" y="117729"/>
                    <a:pt x="99695" y="133096"/>
                    <a:pt x="146812" y="102489"/>
                  </a:cubicBezTo>
                  <a:lnTo>
                    <a:pt x="99822" y="9271"/>
                  </a:lnTo>
                  <a:lnTo>
                    <a:pt x="118364" y="0"/>
                  </a:lnTo>
                  <a:lnTo>
                    <a:pt x="173355" y="108839"/>
                  </a:lnTo>
                  <a:lnTo>
                    <a:pt x="166497" y="114046"/>
                  </a:lnTo>
                  <a:cubicBezTo>
                    <a:pt x="138684" y="135255"/>
                    <a:pt x="109093" y="141732"/>
                    <a:pt x="83058" y="141732"/>
                  </a:cubicBezTo>
                </a:path>
              </a:pathLst>
            </a:custGeom>
            <a:solidFill>
              <a:srgbClr val="000000"/>
            </a:solidFill>
          </p:spPr>
        </p:sp>
        <p:sp>
          <p:nvSpPr>
            <p:cNvPr id="303" name="Freeform 303"/>
            <p:cNvSpPr/>
            <p:nvPr/>
          </p:nvSpPr>
          <p:spPr>
            <a:xfrm>
              <a:off x="250698" y="398907"/>
              <a:ext cx="40894" cy="64262"/>
            </a:xfrm>
            <a:custGeom>
              <a:avLst/>
              <a:gdLst/>
              <a:ahLst/>
              <a:cxnLst/>
              <a:rect l="l" t="t" r="r" b="b"/>
              <a:pathLst>
                <a:path w="40894" h="64262">
                  <a:moveTo>
                    <a:pt x="19304" y="64262"/>
                  </a:moveTo>
                  <a:lnTo>
                    <a:pt x="0" y="56896"/>
                  </a:lnTo>
                  <a:lnTo>
                    <a:pt x="21463" y="0"/>
                  </a:lnTo>
                  <a:lnTo>
                    <a:pt x="40894" y="7366"/>
                  </a:lnTo>
                  <a:close/>
                </a:path>
              </a:pathLst>
            </a:custGeom>
            <a:solidFill>
              <a:srgbClr val="000000"/>
            </a:solidFill>
          </p:spPr>
        </p:sp>
        <p:sp>
          <p:nvSpPr>
            <p:cNvPr id="304" name="Freeform 304"/>
            <p:cNvSpPr/>
            <p:nvPr/>
          </p:nvSpPr>
          <p:spPr>
            <a:xfrm>
              <a:off x="302514" y="121539"/>
              <a:ext cx="20066" cy="20066"/>
            </a:xfrm>
            <a:custGeom>
              <a:avLst/>
              <a:gdLst/>
              <a:ahLst/>
              <a:cxnLst/>
              <a:rect l="l" t="t" r="r" b="b"/>
              <a:pathLst>
                <a:path w="20066" h="20066">
                  <a:moveTo>
                    <a:pt x="10033" y="20066"/>
                  </a:moveTo>
                  <a:lnTo>
                    <a:pt x="4826" y="19050"/>
                  </a:lnTo>
                  <a:lnTo>
                    <a:pt x="0" y="12700"/>
                  </a:lnTo>
                  <a:lnTo>
                    <a:pt x="1016" y="4826"/>
                  </a:lnTo>
                  <a:lnTo>
                    <a:pt x="7366" y="0"/>
                  </a:lnTo>
                  <a:lnTo>
                    <a:pt x="15240" y="1016"/>
                  </a:lnTo>
                  <a:lnTo>
                    <a:pt x="20066" y="7366"/>
                  </a:lnTo>
                  <a:lnTo>
                    <a:pt x="19050" y="15240"/>
                  </a:lnTo>
                  <a:lnTo>
                    <a:pt x="12700" y="20066"/>
                  </a:lnTo>
                </a:path>
              </a:pathLst>
            </a:custGeom>
            <a:solidFill>
              <a:srgbClr val="000000"/>
            </a:solidFill>
          </p:spPr>
        </p:sp>
        <p:sp>
          <p:nvSpPr>
            <p:cNvPr id="305" name="Freeform 305"/>
            <p:cNvSpPr/>
            <p:nvPr/>
          </p:nvSpPr>
          <p:spPr>
            <a:xfrm>
              <a:off x="141478" y="396748"/>
              <a:ext cx="20066" cy="20066"/>
            </a:xfrm>
            <a:custGeom>
              <a:avLst/>
              <a:gdLst/>
              <a:ahLst/>
              <a:cxnLst/>
              <a:rect l="l" t="t" r="r" b="b"/>
              <a:pathLst>
                <a:path w="20066" h="20066">
                  <a:moveTo>
                    <a:pt x="10033" y="20066"/>
                  </a:moveTo>
                  <a:lnTo>
                    <a:pt x="4826" y="19050"/>
                  </a:lnTo>
                  <a:lnTo>
                    <a:pt x="0" y="12700"/>
                  </a:lnTo>
                  <a:lnTo>
                    <a:pt x="1016" y="4826"/>
                  </a:lnTo>
                  <a:lnTo>
                    <a:pt x="7366" y="0"/>
                  </a:lnTo>
                  <a:lnTo>
                    <a:pt x="15240" y="1016"/>
                  </a:lnTo>
                  <a:lnTo>
                    <a:pt x="20066" y="7366"/>
                  </a:lnTo>
                  <a:lnTo>
                    <a:pt x="19050" y="15240"/>
                  </a:lnTo>
                  <a:lnTo>
                    <a:pt x="12700" y="20066"/>
                  </a:lnTo>
                </a:path>
              </a:pathLst>
            </a:custGeom>
            <a:solidFill>
              <a:srgbClr val="000000"/>
            </a:solidFill>
          </p:spPr>
        </p:sp>
        <p:sp>
          <p:nvSpPr>
            <p:cNvPr id="306" name="Freeform 306"/>
            <p:cNvSpPr/>
            <p:nvPr/>
          </p:nvSpPr>
          <p:spPr>
            <a:xfrm>
              <a:off x="459740" y="391160"/>
              <a:ext cx="20066" cy="20193"/>
            </a:xfrm>
            <a:custGeom>
              <a:avLst/>
              <a:gdLst/>
              <a:ahLst/>
              <a:cxnLst/>
              <a:rect l="l" t="t" r="r" b="b"/>
              <a:pathLst>
                <a:path w="20066" h="20193">
                  <a:moveTo>
                    <a:pt x="10033" y="20066"/>
                  </a:moveTo>
                  <a:lnTo>
                    <a:pt x="4826" y="19050"/>
                  </a:lnTo>
                  <a:lnTo>
                    <a:pt x="0" y="12700"/>
                  </a:lnTo>
                  <a:lnTo>
                    <a:pt x="1016" y="4826"/>
                  </a:lnTo>
                  <a:lnTo>
                    <a:pt x="7366" y="0"/>
                  </a:lnTo>
                  <a:lnTo>
                    <a:pt x="15240" y="1143"/>
                  </a:lnTo>
                  <a:lnTo>
                    <a:pt x="20066" y="7493"/>
                  </a:lnTo>
                  <a:lnTo>
                    <a:pt x="19050" y="15367"/>
                  </a:lnTo>
                  <a:lnTo>
                    <a:pt x="12700" y="20193"/>
                  </a:lnTo>
                </a:path>
              </a:pathLst>
            </a:custGeom>
            <a:solidFill>
              <a:srgbClr val="000000"/>
            </a:solidFill>
          </p:spPr>
        </p:sp>
      </p:grpSp>
      <p:grpSp>
        <p:nvGrpSpPr>
          <p:cNvPr id="307" name="Group 307"/>
          <p:cNvGrpSpPr>
            <a:grpSpLocks noChangeAspect="1"/>
          </p:cNvGrpSpPr>
          <p:nvPr/>
        </p:nvGrpSpPr>
        <p:grpSpPr>
          <a:xfrm>
            <a:off x="8541309" y="4237760"/>
            <a:ext cx="882625" cy="1161513"/>
            <a:chOff x="0" y="0"/>
            <a:chExt cx="610210" cy="803021"/>
          </a:xfrm>
        </p:grpSpPr>
        <p:sp>
          <p:nvSpPr>
            <p:cNvPr id="308" name="Freeform 308"/>
            <p:cNvSpPr/>
            <p:nvPr/>
          </p:nvSpPr>
          <p:spPr>
            <a:xfrm>
              <a:off x="83693" y="158496"/>
              <a:ext cx="427101" cy="558673"/>
            </a:xfrm>
            <a:custGeom>
              <a:avLst/>
              <a:gdLst/>
              <a:ahLst/>
              <a:cxnLst/>
              <a:rect l="l" t="t" r="r" b="b"/>
              <a:pathLst>
                <a:path w="427101" h="558673">
                  <a:moveTo>
                    <a:pt x="148844" y="20066"/>
                  </a:moveTo>
                  <a:lnTo>
                    <a:pt x="148844" y="155702"/>
                  </a:lnTo>
                  <a:cubicBezTo>
                    <a:pt x="148844" y="159893"/>
                    <a:pt x="146304" y="163576"/>
                    <a:pt x="142494" y="165100"/>
                  </a:cubicBezTo>
                  <a:cubicBezTo>
                    <a:pt x="68199" y="194183"/>
                    <a:pt x="20066" y="264795"/>
                    <a:pt x="20066" y="345186"/>
                  </a:cubicBezTo>
                  <a:cubicBezTo>
                    <a:pt x="20066" y="451866"/>
                    <a:pt x="106934" y="538734"/>
                    <a:pt x="213614" y="538734"/>
                  </a:cubicBezTo>
                  <a:cubicBezTo>
                    <a:pt x="320294" y="538734"/>
                    <a:pt x="407035" y="451866"/>
                    <a:pt x="407035" y="345186"/>
                  </a:cubicBezTo>
                  <a:cubicBezTo>
                    <a:pt x="407035" y="265176"/>
                    <a:pt x="359410" y="194691"/>
                    <a:pt x="285750" y="165608"/>
                  </a:cubicBezTo>
                  <a:lnTo>
                    <a:pt x="279400" y="160401"/>
                  </a:lnTo>
                  <a:lnTo>
                    <a:pt x="279400" y="20066"/>
                  </a:lnTo>
                  <a:close/>
                  <a:moveTo>
                    <a:pt x="213614" y="558673"/>
                  </a:moveTo>
                  <a:cubicBezTo>
                    <a:pt x="95758" y="558673"/>
                    <a:pt x="0" y="462788"/>
                    <a:pt x="0" y="345059"/>
                  </a:cubicBezTo>
                  <a:cubicBezTo>
                    <a:pt x="0" y="258699"/>
                    <a:pt x="50292" y="182499"/>
                    <a:pt x="128778" y="148971"/>
                  </a:cubicBezTo>
                  <a:lnTo>
                    <a:pt x="128778" y="10033"/>
                  </a:lnTo>
                  <a:cubicBezTo>
                    <a:pt x="128778" y="4445"/>
                    <a:pt x="133350" y="0"/>
                    <a:pt x="138811" y="0"/>
                  </a:cubicBezTo>
                  <a:lnTo>
                    <a:pt x="289433" y="0"/>
                  </a:lnTo>
                  <a:cubicBezTo>
                    <a:pt x="295021" y="0"/>
                    <a:pt x="299466" y="4445"/>
                    <a:pt x="299466" y="10033"/>
                  </a:cubicBezTo>
                  <a:lnTo>
                    <a:pt x="299466" y="149479"/>
                  </a:lnTo>
                  <a:cubicBezTo>
                    <a:pt x="377190" y="183134"/>
                    <a:pt x="427101" y="259080"/>
                    <a:pt x="427101" y="345059"/>
                  </a:cubicBezTo>
                  <a:cubicBezTo>
                    <a:pt x="427101" y="462915"/>
                    <a:pt x="331343" y="558673"/>
                    <a:pt x="213614" y="558673"/>
                  </a:cubicBezTo>
                </a:path>
              </a:pathLst>
            </a:custGeom>
            <a:solidFill>
              <a:srgbClr val="000000"/>
            </a:solidFill>
          </p:spPr>
        </p:sp>
        <p:sp>
          <p:nvSpPr>
            <p:cNvPr id="309" name="Freeform 309"/>
            <p:cNvSpPr/>
            <p:nvPr/>
          </p:nvSpPr>
          <p:spPr>
            <a:xfrm>
              <a:off x="70612" y="532257"/>
              <a:ext cx="462280" cy="20066"/>
            </a:xfrm>
            <a:custGeom>
              <a:avLst/>
              <a:gdLst/>
              <a:ahLst/>
              <a:cxnLst/>
              <a:rect l="l" t="t" r="r" b="b"/>
              <a:pathLst>
                <a:path w="462280" h="20066">
                  <a:moveTo>
                    <a:pt x="452247" y="20066"/>
                  </a:moveTo>
                  <a:lnTo>
                    <a:pt x="10033" y="20066"/>
                  </a:lnTo>
                  <a:cubicBezTo>
                    <a:pt x="4445" y="20066"/>
                    <a:pt x="0" y="15621"/>
                    <a:pt x="0" y="10033"/>
                  </a:cubicBezTo>
                  <a:lnTo>
                    <a:pt x="4445" y="0"/>
                  </a:lnTo>
                  <a:lnTo>
                    <a:pt x="452247" y="0"/>
                  </a:lnTo>
                  <a:cubicBezTo>
                    <a:pt x="457835" y="0"/>
                    <a:pt x="462280" y="4445"/>
                    <a:pt x="462280" y="10033"/>
                  </a:cubicBezTo>
                  <a:lnTo>
                    <a:pt x="457835" y="20066"/>
                  </a:lnTo>
                </a:path>
              </a:pathLst>
            </a:custGeom>
            <a:solidFill>
              <a:srgbClr val="000000"/>
            </a:solidFill>
          </p:spPr>
        </p:sp>
        <p:sp>
          <p:nvSpPr>
            <p:cNvPr id="310" name="Freeform 310"/>
            <p:cNvSpPr/>
            <p:nvPr/>
          </p:nvSpPr>
          <p:spPr>
            <a:xfrm>
              <a:off x="63500" y="618998"/>
              <a:ext cx="83820" cy="112141"/>
            </a:xfrm>
            <a:custGeom>
              <a:avLst/>
              <a:gdLst/>
              <a:ahLst/>
              <a:cxnLst/>
              <a:rect l="l" t="t" r="r" b="b"/>
              <a:pathLst>
                <a:path w="83820" h="112141">
                  <a:moveTo>
                    <a:pt x="16764" y="112141"/>
                  </a:moveTo>
                  <a:lnTo>
                    <a:pt x="0" y="101092"/>
                  </a:lnTo>
                  <a:lnTo>
                    <a:pt x="67056" y="0"/>
                  </a:lnTo>
                  <a:lnTo>
                    <a:pt x="83820" y="11049"/>
                  </a:lnTo>
                  <a:close/>
                </a:path>
              </a:pathLst>
            </a:custGeom>
            <a:solidFill>
              <a:srgbClr val="000000"/>
            </a:solidFill>
          </p:spPr>
        </p:sp>
        <p:sp>
          <p:nvSpPr>
            <p:cNvPr id="311" name="Freeform 311"/>
            <p:cNvSpPr/>
            <p:nvPr/>
          </p:nvSpPr>
          <p:spPr>
            <a:xfrm>
              <a:off x="452247" y="611124"/>
              <a:ext cx="94488" cy="128397"/>
            </a:xfrm>
            <a:custGeom>
              <a:avLst/>
              <a:gdLst/>
              <a:ahLst/>
              <a:cxnLst/>
              <a:rect l="l" t="t" r="r" b="b"/>
              <a:pathLst>
                <a:path w="94488" h="128397">
                  <a:moveTo>
                    <a:pt x="77724" y="128397"/>
                  </a:moveTo>
                  <a:lnTo>
                    <a:pt x="0" y="11176"/>
                  </a:lnTo>
                  <a:lnTo>
                    <a:pt x="16764" y="0"/>
                  </a:lnTo>
                  <a:lnTo>
                    <a:pt x="94488" y="117221"/>
                  </a:lnTo>
                  <a:close/>
                </a:path>
              </a:pathLst>
            </a:custGeom>
            <a:solidFill>
              <a:srgbClr val="000000"/>
            </a:solidFill>
          </p:spPr>
        </p:sp>
        <p:sp>
          <p:nvSpPr>
            <p:cNvPr id="312" name="Freeform 312"/>
            <p:cNvSpPr/>
            <p:nvPr/>
          </p:nvSpPr>
          <p:spPr>
            <a:xfrm>
              <a:off x="207645" y="379984"/>
              <a:ext cx="75184" cy="75184"/>
            </a:xfrm>
            <a:custGeom>
              <a:avLst/>
              <a:gdLst/>
              <a:ahLst/>
              <a:cxnLst/>
              <a:rect l="l" t="t" r="r" b="b"/>
              <a:pathLst>
                <a:path w="75184" h="75184">
                  <a:moveTo>
                    <a:pt x="37592" y="20193"/>
                  </a:moveTo>
                  <a:lnTo>
                    <a:pt x="20066" y="28067"/>
                  </a:lnTo>
                  <a:cubicBezTo>
                    <a:pt x="20066" y="47244"/>
                    <a:pt x="27940" y="55118"/>
                    <a:pt x="37592" y="55118"/>
                  </a:cubicBezTo>
                  <a:lnTo>
                    <a:pt x="55118" y="47244"/>
                  </a:lnTo>
                  <a:cubicBezTo>
                    <a:pt x="55118" y="28067"/>
                    <a:pt x="47244" y="20193"/>
                    <a:pt x="37592" y="20193"/>
                  </a:cubicBezTo>
                  <a:moveTo>
                    <a:pt x="37592" y="75184"/>
                  </a:moveTo>
                  <a:cubicBezTo>
                    <a:pt x="16891" y="75184"/>
                    <a:pt x="0" y="58293"/>
                    <a:pt x="0" y="37592"/>
                  </a:cubicBezTo>
                  <a:cubicBezTo>
                    <a:pt x="0" y="16891"/>
                    <a:pt x="16891" y="0"/>
                    <a:pt x="37592" y="0"/>
                  </a:cubicBezTo>
                  <a:cubicBezTo>
                    <a:pt x="58293" y="0"/>
                    <a:pt x="75184" y="16891"/>
                    <a:pt x="75184" y="37592"/>
                  </a:cubicBezTo>
                  <a:cubicBezTo>
                    <a:pt x="75184" y="58293"/>
                    <a:pt x="58293" y="75184"/>
                    <a:pt x="37592" y="75184"/>
                  </a:cubicBezTo>
                </a:path>
              </a:pathLst>
            </a:custGeom>
            <a:solidFill>
              <a:srgbClr val="000000"/>
            </a:solidFill>
          </p:spPr>
        </p:sp>
        <p:sp>
          <p:nvSpPr>
            <p:cNvPr id="313" name="Freeform 313"/>
            <p:cNvSpPr/>
            <p:nvPr/>
          </p:nvSpPr>
          <p:spPr>
            <a:xfrm>
              <a:off x="292735" y="323088"/>
              <a:ext cx="52070" cy="52070"/>
            </a:xfrm>
            <a:custGeom>
              <a:avLst/>
              <a:gdLst/>
              <a:ahLst/>
              <a:cxnLst/>
              <a:rect l="l" t="t" r="r" b="b"/>
              <a:pathLst>
                <a:path w="52070" h="52070">
                  <a:moveTo>
                    <a:pt x="26162" y="15494"/>
                  </a:moveTo>
                  <a:lnTo>
                    <a:pt x="15621" y="20193"/>
                  </a:lnTo>
                  <a:lnTo>
                    <a:pt x="20320" y="36576"/>
                  </a:lnTo>
                  <a:lnTo>
                    <a:pt x="36576" y="31877"/>
                  </a:lnTo>
                  <a:lnTo>
                    <a:pt x="31877" y="15494"/>
                  </a:lnTo>
                  <a:moveTo>
                    <a:pt x="26035" y="52070"/>
                  </a:moveTo>
                  <a:cubicBezTo>
                    <a:pt x="11684" y="52070"/>
                    <a:pt x="0" y="40386"/>
                    <a:pt x="0" y="26035"/>
                  </a:cubicBezTo>
                  <a:cubicBezTo>
                    <a:pt x="0" y="11684"/>
                    <a:pt x="11684" y="0"/>
                    <a:pt x="26035" y="0"/>
                  </a:cubicBezTo>
                  <a:cubicBezTo>
                    <a:pt x="40386" y="0"/>
                    <a:pt x="52070" y="11684"/>
                    <a:pt x="52070" y="26035"/>
                  </a:cubicBezTo>
                  <a:cubicBezTo>
                    <a:pt x="52070" y="40386"/>
                    <a:pt x="40386" y="52070"/>
                    <a:pt x="26035" y="52070"/>
                  </a:cubicBezTo>
                </a:path>
              </a:pathLst>
            </a:custGeom>
            <a:solidFill>
              <a:srgbClr val="000000"/>
            </a:solidFill>
          </p:spPr>
        </p:sp>
        <p:sp>
          <p:nvSpPr>
            <p:cNvPr id="314" name="Freeform 314"/>
            <p:cNvSpPr/>
            <p:nvPr/>
          </p:nvSpPr>
          <p:spPr>
            <a:xfrm>
              <a:off x="193040" y="583819"/>
              <a:ext cx="196469" cy="66675"/>
            </a:xfrm>
            <a:custGeom>
              <a:avLst/>
              <a:gdLst/>
              <a:ahLst/>
              <a:cxnLst/>
              <a:rect l="l" t="t" r="r" b="b"/>
              <a:pathLst>
                <a:path w="196469" h="66675">
                  <a:moveTo>
                    <a:pt x="107823" y="66675"/>
                  </a:moveTo>
                  <a:cubicBezTo>
                    <a:pt x="69088" y="66675"/>
                    <a:pt x="32131" y="49911"/>
                    <a:pt x="6604" y="20828"/>
                  </a:cubicBezTo>
                  <a:lnTo>
                    <a:pt x="0" y="13208"/>
                  </a:lnTo>
                  <a:lnTo>
                    <a:pt x="15113" y="0"/>
                  </a:lnTo>
                  <a:lnTo>
                    <a:pt x="21717" y="7493"/>
                  </a:lnTo>
                  <a:cubicBezTo>
                    <a:pt x="43561" y="32258"/>
                    <a:pt x="74930" y="46482"/>
                    <a:pt x="107823" y="46482"/>
                  </a:cubicBezTo>
                  <a:cubicBezTo>
                    <a:pt x="132715" y="46482"/>
                    <a:pt x="156464" y="38608"/>
                    <a:pt x="176403" y="23749"/>
                  </a:cubicBezTo>
                  <a:lnTo>
                    <a:pt x="184404" y="17780"/>
                  </a:lnTo>
                  <a:lnTo>
                    <a:pt x="196469" y="33909"/>
                  </a:lnTo>
                  <a:lnTo>
                    <a:pt x="188468" y="39878"/>
                  </a:lnTo>
                  <a:cubicBezTo>
                    <a:pt x="165100" y="57404"/>
                    <a:pt x="137160" y="66675"/>
                    <a:pt x="107823" y="66675"/>
                  </a:cubicBezTo>
                </a:path>
              </a:pathLst>
            </a:custGeom>
            <a:solidFill>
              <a:srgbClr val="000000"/>
            </a:solidFill>
          </p:spPr>
        </p:sp>
        <p:sp>
          <p:nvSpPr>
            <p:cNvPr id="315" name="Freeform 315"/>
            <p:cNvSpPr/>
            <p:nvPr/>
          </p:nvSpPr>
          <p:spPr>
            <a:xfrm>
              <a:off x="387858" y="573786"/>
              <a:ext cx="29337" cy="29591"/>
            </a:xfrm>
            <a:custGeom>
              <a:avLst/>
              <a:gdLst/>
              <a:ahLst/>
              <a:cxnLst/>
              <a:rect l="l" t="t" r="r" b="b"/>
              <a:pathLst>
                <a:path w="29337" h="29591">
                  <a:moveTo>
                    <a:pt x="16129" y="29591"/>
                  </a:moveTo>
                  <a:lnTo>
                    <a:pt x="0" y="17526"/>
                  </a:lnTo>
                  <a:lnTo>
                    <a:pt x="13208" y="0"/>
                  </a:lnTo>
                  <a:lnTo>
                    <a:pt x="29337" y="12065"/>
                  </a:lnTo>
                  <a:close/>
                </a:path>
              </a:pathLst>
            </a:custGeom>
            <a:solidFill>
              <a:srgbClr val="000000"/>
            </a:solidFill>
          </p:spPr>
        </p:sp>
        <p:sp>
          <p:nvSpPr>
            <p:cNvPr id="316" name="Freeform 316"/>
            <p:cNvSpPr/>
            <p:nvPr/>
          </p:nvSpPr>
          <p:spPr>
            <a:xfrm>
              <a:off x="97282" y="406908"/>
              <a:ext cx="396494" cy="95377"/>
            </a:xfrm>
            <a:custGeom>
              <a:avLst/>
              <a:gdLst/>
              <a:ahLst/>
              <a:cxnLst/>
              <a:rect l="l" t="t" r="r" b="b"/>
              <a:pathLst>
                <a:path w="396494" h="95377">
                  <a:moveTo>
                    <a:pt x="131572" y="95250"/>
                  </a:moveTo>
                  <a:lnTo>
                    <a:pt x="98806" y="92964"/>
                  </a:lnTo>
                  <a:cubicBezTo>
                    <a:pt x="67056" y="88265"/>
                    <a:pt x="31242" y="82296"/>
                    <a:pt x="7112" y="70866"/>
                  </a:cubicBezTo>
                  <a:lnTo>
                    <a:pt x="0" y="62484"/>
                  </a:lnTo>
                  <a:lnTo>
                    <a:pt x="10795" y="50292"/>
                  </a:lnTo>
                  <a:cubicBezTo>
                    <a:pt x="39243" y="63754"/>
                    <a:pt x="80010" y="69850"/>
                    <a:pt x="101854" y="73025"/>
                  </a:cubicBezTo>
                  <a:cubicBezTo>
                    <a:pt x="130175" y="77216"/>
                    <a:pt x="161417" y="75311"/>
                    <a:pt x="200152" y="66802"/>
                  </a:cubicBezTo>
                  <a:cubicBezTo>
                    <a:pt x="222631" y="61976"/>
                    <a:pt x="241681" y="51308"/>
                    <a:pt x="261747" y="40132"/>
                  </a:cubicBezTo>
                  <a:cubicBezTo>
                    <a:pt x="297180" y="20320"/>
                    <a:pt x="333883" y="0"/>
                    <a:pt x="387985" y="14478"/>
                  </a:cubicBezTo>
                  <a:lnTo>
                    <a:pt x="396494" y="21463"/>
                  </a:lnTo>
                  <a:lnTo>
                    <a:pt x="388112" y="35433"/>
                  </a:lnTo>
                  <a:cubicBezTo>
                    <a:pt x="336677" y="21590"/>
                    <a:pt x="305054" y="39243"/>
                    <a:pt x="271526" y="57912"/>
                  </a:cubicBezTo>
                  <a:cubicBezTo>
                    <a:pt x="250952" y="69342"/>
                    <a:pt x="229743" y="81153"/>
                    <a:pt x="204343" y="86614"/>
                  </a:cubicBezTo>
                  <a:cubicBezTo>
                    <a:pt x="177292" y="92456"/>
                    <a:pt x="153543" y="95377"/>
                    <a:pt x="131699" y="95377"/>
                  </a:cubicBezTo>
                </a:path>
              </a:pathLst>
            </a:custGeom>
            <a:solidFill>
              <a:srgbClr val="000000"/>
            </a:solidFill>
          </p:spPr>
        </p:sp>
        <p:sp>
          <p:nvSpPr>
            <p:cNvPr id="317" name="Freeform 317"/>
            <p:cNvSpPr/>
            <p:nvPr/>
          </p:nvSpPr>
          <p:spPr>
            <a:xfrm>
              <a:off x="235331" y="108966"/>
              <a:ext cx="123063" cy="20701"/>
            </a:xfrm>
            <a:custGeom>
              <a:avLst/>
              <a:gdLst/>
              <a:ahLst/>
              <a:cxnLst/>
              <a:rect l="l" t="t" r="r" b="b"/>
              <a:pathLst>
                <a:path w="123063" h="20701">
                  <a:moveTo>
                    <a:pt x="0" y="0"/>
                  </a:moveTo>
                  <a:lnTo>
                    <a:pt x="20701" y="0"/>
                  </a:lnTo>
                  <a:lnTo>
                    <a:pt x="20701" y="20701"/>
                  </a:lnTo>
                  <a:lnTo>
                    <a:pt x="0" y="20701"/>
                  </a:lnTo>
                  <a:close/>
                  <a:moveTo>
                    <a:pt x="51181" y="0"/>
                  </a:moveTo>
                  <a:lnTo>
                    <a:pt x="71882" y="0"/>
                  </a:lnTo>
                  <a:lnTo>
                    <a:pt x="71882" y="20701"/>
                  </a:lnTo>
                  <a:lnTo>
                    <a:pt x="51181" y="20701"/>
                  </a:lnTo>
                  <a:close/>
                  <a:moveTo>
                    <a:pt x="102362" y="0"/>
                  </a:moveTo>
                  <a:lnTo>
                    <a:pt x="123063" y="0"/>
                  </a:lnTo>
                  <a:lnTo>
                    <a:pt x="123063" y="20701"/>
                  </a:lnTo>
                  <a:lnTo>
                    <a:pt x="102362" y="20701"/>
                  </a:lnTo>
                  <a:close/>
                </a:path>
              </a:pathLst>
            </a:custGeom>
            <a:solidFill>
              <a:srgbClr val="000000"/>
            </a:solidFill>
          </p:spPr>
        </p:sp>
        <p:sp>
          <p:nvSpPr>
            <p:cNvPr id="318" name="Freeform 318"/>
            <p:cNvSpPr/>
            <p:nvPr/>
          </p:nvSpPr>
          <p:spPr>
            <a:xfrm>
              <a:off x="286766" y="63500"/>
              <a:ext cx="20701" cy="20701"/>
            </a:xfrm>
            <a:custGeom>
              <a:avLst/>
              <a:gdLst/>
              <a:ahLst/>
              <a:cxnLst/>
              <a:rect l="l" t="t" r="r" b="b"/>
              <a:pathLst>
                <a:path w="20701" h="20701">
                  <a:moveTo>
                    <a:pt x="0" y="0"/>
                  </a:moveTo>
                  <a:lnTo>
                    <a:pt x="20701" y="0"/>
                  </a:lnTo>
                  <a:lnTo>
                    <a:pt x="20701" y="20701"/>
                  </a:lnTo>
                  <a:lnTo>
                    <a:pt x="0" y="20701"/>
                  </a:lnTo>
                  <a:close/>
                </a:path>
              </a:pathLst>
            </a:custGeom>
            <a:solidFill>
              <a:srgbClr val="000000"/>
            </a:solidFill>
          </p:spPr>
        </p:sp>
      </p:grpSp>
      <p:grpSp>
        <p:nvGrpSpPr>
          <p:cNvPr id="319" name="Group 319"/>
          <p:cNvGrpSpPr>
            <a:grpSpLocks noChangeAspect="1"/>
          </p:cNvGrpSpPr>
          <p:nvPr/>
        </p:nvGrpSpPr>
        <p:grpSpPr>
          <a:xfrm>
            <a:off x="8590043" y="7601517"/>
            <a:ext cx="1021371" cy="1032503"/>
            <a:chOff x="0" y="0"/>
            <a:chExt cx="706133" cy="713829"/>
          </a:xfrm>
        </p:grpSpPr>
        <p:sp>
          <p:nvSpPr>
            <p:cNvPr id="320" name="Freeform 320"/>
            <p:cNvSpPr/>
            <p:nvPr/>
          </p:nvSpPr>
          <p:spPr>
            <a:xfrm>
              <a:off x="63500" y="63500"/>
              <a:ext cx="579120" cy="586867"/>
            </a:xfrm>
            <a:custGeom>
              <a:avLst/>
              <a:gdLst/>
              <a:ahLst/>
              <a:cxnLst/>
              <a:rect l="l" t="t" r="r" b="b"/>
              <a:pathLst>
                <a:path w="579120" h="586867">
                  <a:moveTo>
                    <a:pt x="231521" y="502666"/>
                  </a:moveTo>
                  <a:lnTo>
                    <a:pt x="231521" y="454787"/>
                  </a:lnTo>
                  <a:cubicBezTo>
                    <a:pt x="414782" y="456819"/>
                    <a:pt x="267843" y="454914"/>
                    <a:pt x="347472" y="454787"/>
                  </a:cubicBezTo>
                  <a:lnTo>
                    <a:pt x="347472" y="502793"/>
                  </a:lnTo>
                  <a:close/>
                  <a:moveTo>
                    <a:pt x="261747" y="389763"/>
                  </a:moveTo>
                  <a:lnTo>
                    <a:pt x="317373" y="389763"/>
                  </a:lnTo>
                  <a:lnTo>
                    <a:pt x="317373" y="436626"/>
                  </a:lnTo>
                  <a:lnTo>
                    <a:pt x="261747" y="436626"/>
                  </a:lnTo>
                  <a:close/>
                  <a:moveTo>
                    <a:pt x="153543" y="413131"/>
                  </a:moveTo>
                  <a:lnTo>
                    <a:pt x="146050" y="406654"/>
                  </a:lnTo>
                  <a:lnTo>
                    <a:pt x="103124" y="426720"/>
                  </a:lnTo>
                  <a:lnTo>
                    <a:pt x="103124" y="384937"/>
                  </a:lnTo>
                  <a:lnTo>
                    <a:pt x="149225" y="363474"/>
                  </a:lnTo>
                  <a:cubicBezTo>
                    <a:pt x="152019" y="362204"/>
                    <a:pt x="154432" y="358775"/>
                    <a:pt x="154432" y="355219"/>
                  </a:cubicBezTo>
                  <a:lnTo>
                    <a:pt x="154432" y="293497"/>
                  </a:lnTo>
                  <a:cubicBezTo>
                    <a:pt x="153289" y="285242"/>
                    <a:pt x="146431" y="283083"/>
                    <a:pt x="141605" y="285369"/>
                  </a:cubicBezTo>
                  <a:lnTo>
                    <a:pt x="103251" y="303276"/>
                  </a:lnTo>
                  <a:lnTo>
                    <a:pt x="103251" y="261493"/>
                  </a:lnTo>
                  <a:lnTo>
                    <a:pt x="149352" y="240030"/>
                  </a:lnTo>
                  <a:cubicBezTo>
                    <a:pt x="152146" y="238760"/>
                    <a:pt x="154559" y="235331"/>
                    <a:pt x="154559" y="231775"/>
                  </a:cubicBezTo>
                  <a:lnTo>
                    <a:pt x="154559" y="170053"/>
                  </a:lnTo>
                  <a:cubicBezTo>
                    <a:pt x="154559" y="163449"/>
                    <a:pt x="147701" y="159004"/>
                    <a:pt x="141732" y="161798"/>
                  </a:cubicBezTo>
                  <a:lnTo>
                    <a:pt x="103378" y="179705"/>
                  </a:lnTo>
                  <a:lnTo>
                    <a:pt x="103378" y="131953"/>
                  </a:lnTo>
                  <a:cubicBezTo>
                    <a:pt x="132334" y="127889"/>
                    <a:pt x="155194" y="104648"/>
                    <a:pt x="158750" y="75438"/>
                  </a:cubicBezTo>
                  <a:lnTo>
                    <a:pt x="158750" y="75438"/>
                  </a:lnTo>
                  <a:lnTo>
                    <a:pt x="173355" y="48768"/>
                  </a:lnTo>
                  <a:lnTo>
                    <a:pt x="207645" y="117094"/>
                  </a:lnTo>
                  <a:cubicBezTo>
                    <a:pt x="209296" y="120396"/>
                    <a:pt x="212598" y="122174"/>
                    <a:pt x="216408" y="122047"/>
                  </a:cubicBezTo>
                  <a:lnTo>
                    <a:pt x="223139" y="119380"/>
                  </a:lnTo>
                  <a:lnTo>
                    <a:pt x="250825" y="37973"/>
                  </a:lnTo>
                  <a:lnTo>
                    <a:pt x="285496" y="146685"/>
                  </a:lnTo>
                  <a:cubicBezTo>
                    <a:pt x="286766" y="150368"/>
                    <a:pt x="290195" y="153035"/>
                    <a:pt x="294132" y="153035"/>
                  </a:cubicBezTo>
                  <a:lnTo>
                    <a:pt x="294132" y="153035"/>
                  </a:lnTo>
                  <a:lnTo>
                    <a:pt x="301625" y="150368"/>
                  </a:lnTo>
                  <a:lnTo>
                    <a:pt x="334772" y="40640"/>
                  </a:lnTo>
                  <a:lnTo>
                    <a:pt x="356743" y="110490"/>
                  </a:lnTo>
                  <a:cubicBezTo>
                    <a:pt x="357886" y="114046"/>
                    <a:pt x="360934" y="116459"/>
                    <a:pt x="364617" y="116840"/>
                  </a:cubicBezTo>
                  <a:lnTo>
                    <a:pt x="371729" y="115189"/>
                  </a:lnTo>
                  <a:lnTo>
                    <a:pt x="405257" y="49149"/>
                  </a:lnTo>
                  <a:lnTo>
                    <a:pt x="420624" y="74295"/>
                  </a:lnTo>
                  <a:cubicBezTo>
                    <a:pt x="423545" y="104140"/>
                    <a:pt x="446659" y="127889"/>
                    <a:pt x="476123" y="132080"/>
                  </a:cubicBezTo>
                  <a:lnTo>
                    <a:pt x="476123" y="188341"/>
                  </a:lnTo>
                  <a:lnTo>
                    <a:pt x="430022" y="209804"/>
                  </a:lnTo>
                  <a:cubicBezTo>
                    <a:pt x="425450" y="211963"/>
                    <a:pt x="423545" y="217297"/>
                    <a:pt x="425577" y="221869"/>
                  </a:cubicBezTo>
                  <a:lnTo>
                    <a:pt x="433070" y="228346"/>
                  </a:lnTo>
                  <a:lnTo>
                    <a:pt x="475996" y="208280"/>
                  </a:lnTo>
                  <a:lnTo>
                    <a:pt x="475996" y="250063"/>
                  </a:lnTo>
                  <a:lnTo>
                    <a:pt x="429895" y="271526"/>
                  </a:lnTo>
                  <a:cubicBezTo>
                    <a:pt x="427101" y="272796"/>
                    <a:pt x="424688" y="276225"/>
                    <a:pt x="424688" y="279781"/>
                  </a:cubicBezTo>
                  <a:cubicBezTo>
                    <a:pt x="424688" y="294640"/>
                    <a:pt x="424561" y="340106"/>
                    <a:pt x="424815" y="342138"/>
                  </a:cubicBezTo>
                  <a:lnTo>
                    <a:pt x="432054" y="352298"/>
                  </a:lnTo>
                  <a:lnTo>
                    <a:pt x="475996" y="331851"/>
                  </a:lnTo>
                  <a:lnTo>
                    <a:pt x="475996" y="373380"/>
                  </a:lnTo>
                  <a:lnTo>
                    <a:pt x="429895" y="394843"/>
                  </a:lnTo>
                  <a:cubicBezTo>
                    <a:pt x="427101" y="396113"/>
                    <a:pt x="424688" y="399542"/>
                    <a:pt x="424688" y="403098"/>
                  </a:cubicBezTo>
                  <a:cubicBezTo>
                    <a:pt x="424688" y="409448"/>
                    <a:pt x="424688" y="380111"/>
                    <a:pt x="424688" y="465074"/>
                  </a:cubicBezTo>
                  <a:lnTo>
                    <a:pt x="431673" y="475869"/>
                  </a:lnTo>
                  <a:lnTo>
                    <a:pt x="475996" y="455168"/>
                  </a:lnTo>
                  <a:lnTo>
                    <a:pt x="475996" y="502793"/>
                  </a:lnTo>
                  <a:lnTo>
                    <a:pt x="365633" y="502793"/>
                  </a:lnTo>
                  <a:lnTo>
                    <a:pt x="365633" y="445770"/>
                  </a:lnTo>
                  <a:cubicBezTo>
                    <a:pt x="365633" y="440817"/>
                    <a:pt x="361569" y="436753"/>
                    <a:pt x="356616" y="436753"/>
                  </a:cubicBezTo>
                  <a:lnTo>
                    <a:pt x="335534" y="436753"/>
                  </a:lnTo>
                  <a:lnTo>
                    <a:pt x="335534" y="380746"/>
                  </a:lnTo>
                  <a:cubicBezTo>
                    <a:pt x="335534" y="375793"/>
                    <a:pt x="331470" y="371729"/>
                    <a:pt x="326517" y="371729"/>
                  </a:cubicBezTo>
                  <a:lnTo>
                    <a:pt x="252730" y="371729"/>
                  </a:lnTo>
                  <a:cubicBezTo>
                    <a:pt x="247777" y="371729"/>
                    <a:pt x="243713" y="375793"/>
                    <a:pt x="243713" y="380746"/>
                  </a:cubicBezTo>
                  <a:lnTo>
                    <a:pt x="243713" y="436753"/>
                  </a:lnTo>
                  <a:lnTo>
                    <a:pt x="222504" y="436753"/>
                  </a:lnTo>
                  <a:cubicBezTo>
                    <a:pt x="217551" y="436753"/>
                    <a:pt x="213487" y="440817"/>
                    <a:pt x="213487" y="445770"/>
                  </a:cubicBezTo>
                  <a:lnTo>
                    <a:pt x="213487" y="502793"/>
                  </a:lnTo>
                  <a:lnTo>
                    <a:pt x="103124" y="502793"/>
                  </a:lnTo>
                  <a:lnTo>
                    <a:pt x="103124" y="446659"/>
                  </a:lnTo>
                  <a:lnTo>
                    <a:pt x="149225" y="425196"/>
                  </a:lnTo>
                  <a:cubicBezTo>
                    <a:pt x="153797" y="423037"/>
                    <a:pt x="155702" y="417703"/>
                    <a:pt x="153670" y="413131"/>
                  </a:cubicBezTo>
                  <a:moveTo>
                    <a:pt x="103251" y="323215"/>
                  </a:moveTo>
                  <a:lnTo>
                    <a:pt x="136398" y="307721"/>
                  </a:lnTo>
                  <a:lnTo>
                    <a:pt x="136398" y="349504"/>
                  </a:lnTo>
                  <a:lnTo>
                    <a:pt x="103251" y="364998"/>
                  </a:lnTo>
                  <a:close/>
                  <a:moveTo>
                    <a:pt x="51943" y="327152"/>
                  </a:moveTo>
                  <a:lnTo>
                    <a:pt x="51943" y="285369"/>
                  </a:lnTo>
                  <a:lnTo>
                    <a:pt x="85090" y="269875"/>
                  </a:lnTo>
                  <a:lnTo>
                    <a:pt x="85090" y="311658"/>
                  </a:lnTo>
                  <a:close/>
                  <a:moveTo>
                    <a:pt x="51943" y="408813"/>
                  </a:moveTo>
                  <a:lnTo>
                    <a:pt x="85090" y="393319"/>
                  </a:lnTo>
                  <a:lnTo>
                    <a:pt x="85090" y="435102"/>
                  </a:lnTo>
                  <a:lnTo>
                    <a:pt x="51816" y="450596"/>
                  </a:lnTo>
                  <a:close/>
                  <a:moveTo>
                    <a:pt x="103251" y="199771"/>
                  </a:moveTo>
                  <a:lnTo>
                    <a:pt x="136398" y="184277"/>
                  </a:lnTo>
                  <a:lnTo>
                    <a:pt x="136398" y="226060"/>
                  </a:lnTo>
                  <a:lnTo>
                    <a:pt x="103251" y="241554"/>
                  </a:lnTo>
                  <a:close/>
                  <a:moveTo>
                    <a:pt x="47244" y="67818"/>
                  </a:moveTo>
                  <a:cubicBezTo>
                    <a:pt x="47244" y="42037"/>
                    <a:pt x="68199" y="21082"/>
                    <a:pt x="93980" y="21082"/>
                  </a:cubicBezTo>
                  <a:cubicBezTo>
                    <a:pt x="119761" y="21082"/>
                    <a:pt x="140716" y="42037"/>
                    <a:pt x="140716" y="67818"/>
                  </a:cubicBezTo>
                  <a:cubicBezTo>
                    <a:pt x="140716" y="93599"/>
                    <a:pt x="119761" y="114554"/>
                    <a:pt x="93980" y="114554"/>
                  </a:cubicBezTo>
                  <a:cubicBezTo>
                    <a:pt x="68199" y="114554"/>
                    <a:pt x="47244" y="93599"/>
                    <a:pt x="47244" y="67818"/>
                  </a:cubicBezTo>
                  <a:moveTo>
                    <a:pt x="485140" y="21082"/>
                  </a:moveTo>
                  <a:cubicBezTo>
                    <a:pt x="510921" y="21082"/>
                    <a:pt x="531876" y="42037"/>
                    <a:pt x="531876" y="67818"/>
                  </a:cubicBezTo>
                  <a:cubicBezTo>
                    <a:pt x="531876" y="93599"/>
                    <a:pt x="510921" y="114554"/>
                    <a:pt x="485140" y="114554"/>
                  </a:cubicBezTo>
                  <a:cubicBezTo>
                    <a:pt x="459359" y="114554"/>
                    <a:pt x="438404" y="93599"/>
                    <a:pt x="438404" y="67818"/>
                  </a:cubicBezTo>
                  <a:cubicBezTo>
                    <a:pt x="438404" y="42037"/>
                    <a:pt x="459359" y="21082"/>
                    <a:pt x="485140" y="21082"/>
                  </a:cubicBezTo>
                  <a:moveTo>
                    <a:pt x="527304" y="184277"/>
                  </a:moveTo>
                  <a:lnTo>
                    <a:pt x="527304" y="226060"/>
                  </a:lnTo>
                  <a:lnTo>
                    <a:pt x="494157" y="241554"/>
                  </a:lnTo>
                  <a:lnTo>
                    <a:pt x="494157" y="199771"/>
                  </a:lnTo>
                  <a:close/>
                  <a:moveTo>
                    <a:pt x="475996" y="311658"/>
                  </a:moveTo>
                  <a:lnTo>
                    <a:pt x="442849" y="327152"/>
                  </a:lnTo>
                  <a:lnTo>
                    <a:pt x="442849" y="285369"/>
                  </a:lnTo>
                  <a:lnTo>
                    <a:pt x="475996" y="269875"/>
                  </a:lnTo>
                  <a:close/>
                  <a:moveTo>
                    <a:pt x="475996" y="435102"/>
                  </a:moveTo>
                  <a:lnTo>
                    <a:pt x="442849" y="450596"/>
                  </a:lnTo>
                  <a:lnTo>
                    <a:pt x="442849" y="408813"/>
                  </a:lnTo>
                  <a:lnTo>
                    <a:pt x="475996" y="393319"/>
                  </a:lnTo>
                  <a:close/>
                  <a:moveTo>
                    <a:pt x="527304" y="307721"/>
                  </a:moveTo>
                  <a:lnTo>
                    <a:pt x="527304" y="349504"/>
                  </a:lnTo>
                  <a:lnTo>
                    <a:pt x="494157" y="364998"/>
                  </a:lnTo>
                  <a:lnTo>
                    <a:pt x="494157" y="323215"/>
                  </a:lnTo>
                  <a:close/>
                  <a:moveTo>
                    <a:pt x="570103" y="502666"/>
                  </a:moveTo>
                  <a:lnTo>
                    <a:pt x="494157" y="502666"/>
                  </a:lnTo>
                  <a:lnTo>
                    <a:pt x="494157" y="446659"/>
                  </a:lnTo>
                  <a:lnTo>
                    <a:pt x="540131" y="425196"/>
                  </a:lnTo>
                  <a:cubicBezTo>
                    <a:pt x="544703" y="423037"/>
                    <a:pt x="546608" y="417703"/>
                    <a:pt x="544576" y="413131"/>
                  </a:cubicBezTo>
                  <a:lnTo>
                    <a:pt x="537083" y="406654"/>
                  </a:lnTo>
                  <a:lnTo>
                    <a:pt x="494157" y="426720"/>
                  </a:lnTo>
                  <a:lnTo>
                    <a:pt x="494157" y="384937"/>
                  </a:lnTo>
                  <a:lnTo>
                    <a:pt x="540131" y="363474"/>
                  </a:lnTo>
                  <a:cubicBezTo>
                    <a:pt x="542925" y="362204"/>
                    <a:pt x="545338" y="358775"/>
                    <a:pt x="545338" y="355219"/>
                  </a:cubicBezTo>
                  <a:lnTo>
                    <a:pt x="545338" y="293497"/>
                  </a:lnTo>
                  <a:cubicBezTo>
                    <a:pt x="544830" y="292608"/>
                    <a:pt x="543179" y="280289"/>
                    <a:pt x="532511" y="285369"/>
                  </a:cubicBezTo>
                  <a:lnTo>
                    <a:pt x="494157" y="303276"/>
                  </a:lnTo>
                  <a:lnTo>
                    <a:pt x="494157" y="261493"/>
                  </a:lnTo>
                  <a:lnTo>
                    <a:pt x="540131" y="240030"/>
                  </a:lnTo>
                  <a:cubicBezTo>
                    <a:pt x="542925" y="238760"/>
                    <a:pt x="545338" y="235331"/>
                    <a:pt x="545338" y="231775"/>
                  </a:cubicBezTo>
                  <a:lnTo>
                    <a:pt x="545338" y="170053"/>
                  </a:lnTo>
                  <a:cubicBezTo>
                    <a:pt x="545338" y="167005"/>
                    <a:pt x="543814" y="164084"/>
                    <a:pt x="541147" y="162433"/>
                  </a:cubicBezTo>
                  <a:lnTo>
                    <a:pt x="535305" y="160528"/>
                  </a:lnTo>
                  <a:lnTo>
                    <a:pt x="494157" y="179705"/>
                  </a:lnTo>
                  <a:lnTo>
                    <a:pt x="494157" y="131953"/>
                  </a:lnTo>
                  <a:cubicBezTo>
                    <a:pt x="525653" y="127508"/>
                    <a:pt x="549910" y="100457"/>
                    <a:pt x="549910" y="67818"/>
                  </a:cubicBezTo>
                  <a:cubicBezTo>
                    <a:pt x="549910" y="32004"/>
                    <a:pt x="520827" y="2921"/>
                    <a:pt x="485013" y="2921"/>
                  </a:cubicBezTo>
                  <a:cubicBezTo>
                    <a:pt x="457073" y="2921"/>
                    <a:pt x="433324" y="20701"/>
                    <a:pt x="424180" y="45466"/>
                  </a:cubicBezTo>
                  <a:lnTo>
                    <a:pt x="412115" y="25654"/>
                  </a:lnTo>
                  <a:cubicBezTo>
                    <a:pt x="410464" y="22860"/>
                    <a:pt x="407289" y="21209"/>
                    <a:pt x="403987" y="21336"/>
                  </a:cubicBezTo>
                  <a:lnTo>
                    <a:pt x="397764" y="23368"/>
                  </a:lnTo>
                  <a:lnTo>
                    <a:pt x="367157" y="83820"/>
                  </a:lnTo>
                  <a:lnTo>
                    <a:pt x="343027" y="7366"/>
                  </a:lnTo>
                  <a:cubicBezTo>
                    <a:pt x="341884" y="3556"/>
                    <a:pt x="338328" y="1016"/>
                    <a:pt x="334391" y="1016"/>
                  </a:cubicBezTo>
                  <a:lnTo>
                    <a:pt x="334391" y="1016"/>
                  </a:lnTo>
                  <a:lnTo>
                    <a:pt x="326898" y="3683"/>
                  </a:lnTo>
                  <a:lnTo>
                    <a:pt x="293370" y="113665"/>
                  </a:lnTo>
                  <a:lnTo>
                    <a:pt x="259334" y="6350"/>
                  </a:lnTo>
                  <a:cubicBezTo>
                    <a:pt x="258191" y="2667"/>
                    <a:pt x="254762" y="127"/>
                    <a:pt x="250825" y="0"/>
                  </a:cubicBezTo>
                  <a:lnTo>
                    <a:pt x="250698" y="0"/>
                  </a:lnTo>
                  <a:lnTo>
                    <a:pt x="243332" y="2413"/>
                  </a:lnTo>
                  <a:lnTo>
                    <a:pt x="213741" y="89662"/>
                  </a:lnTo>
                  <a:lnTo>
                    <a:pt x="181483" y="25273"/>
                  </a:lnTo>
                  <a:cubicBezTo>
                    <a:pt x="179959" y="22225"/>
                    <a:pt x="176911" y="20320"/>
                    <a:pt x="173609" y="20320"/>
                  </a:cubicBezTo>
                  <a:lnTo>
                    <a:pt x="173482" y="20320"/>
                  </a:lnTo>
                  <a:lnTo>
                    <a:pt x="167132" y="22098"/>
                  </a:lnTo>
                  <a:lnTo>
                    <a:pt x="154686" y="44831"/>
                  </a:lnTo>
                  <a:cubicBezTo>
                    <a:pt x="145415" y="20447"/>
                    <a:pt x="121793" y="3048"/>
                    <a:pt x="94107" y="3048"/>
                  </a:cubicBezTo>
                  <a:cubicBezTo>
                    <a:pt x="58293" y="3048"/>
                    <a:pt x="29210" y="32131"/>
                    <a:pt x="29210" y="67945"/>
                  </a:cubicBezTo>
                  <a:cubicBezTo>
                    <a:pt x="29210" y="100584"/>
                    <a:pt x="53594" y="127635"/>
                    <a:pt x="84963" y="132080"/>
                  </a:cubicBezTo>
                  <a:lnTo>
                    <a:pt x="84963" y="188341"/>
                  </a:lnTo>
                  <a:lnTo>
                    <a:pt x="38989" y="209677"/>
                  </a:lnTo>
                  <a:cubicBezTo>
                    <a:pt x="34417" y="211836"/>
                    <a:pt x="32512" y="217170"/>
                    <a:pt x="34544" y="221742"/>
                  </a:cubicBezTo>
                  <a:lnTo>
                    <a:pt x="42037" y="228219"/>
                  </a:lnTo>
                  <a:lnTo>
                    <a:pt x="84963" y="208153"/>
                  </a:lnTo>
                  <a:lnTo>
                    <a:pt x="84963" y="249936"/>
                  </a:lnTo>
                  <a:lnTo>
                    <a:pt x="38989" y="271399"/>
                  </a:lnTo>
                  <a:cubicBezTo>
                    <a:pt x="36195" y="272669"/>
                    <a:pt x="33782" y="276098"/>
                    <a:pt x="33782" y="279654"/>
                  </a:cubicBezTo>
                  <a:cubicBezTo>
                    <a:pt x="33782" y="294513"/>
                    <a:pt x="33655" y="339979"/>
                    <a:pt x="33909" y="342011"/>
                  </a:cubicBezTo>
                  <a:lnTo>
                    <a:pt x="41148" y="352171"/>
                  </a:lnTo>
                  <a:lnTo>
                    <a:pt x="85090" y="331724"/>
                  </a:lnTo>
                  <a:lnTo>
                    <a:pt x="85090" y="373380"/>
                  </a:lnTo>
                  <a:lnTo>
                    <a:pt x="38989" y="394843"/>
                  </a:lnTo>
                  <a:cubicBezTo>
                    <a:pt x="36195" y="396113"/>
                    <a:pt x="33782" y="399542"/>
                    <a:pt x="33782" y="403098"/>
                  </a:cubicBezTo>
                  <a:lnTo>
                    <a:pt x="33782" y="464820"/>
                  </a:lnTo>
                  <a:cubicBezTo>
                    <a:pt x="33782" y="464820"/>
                    <a:pt x="33782" y="464947"/>
                    <a:pt x="33782" y="464947"/>
                  </a:cubicBezTo>
                  <a:lnTo>
                    <a:pt x="40132" y="475996"/>
                  </a:lnTo>
                  <a:lnTo>
                    <a:pt x="85090" y="455041"/>
                  </a:lnTo>
                  <a:lnTo>
                    <a:pt x="85090" y="511683"/>
                  </a:lnTo>
                  <a:cubicBezTo>
                    <a:pt x="85090" y="511683"/>
                    <a:pt x="85090" y="511683"/>
                    <a:pt x="85090" y="511683"/>
                  </a:cubicBezTo>
                  <a:lnTo>
                    <a:pt x="85090" y="511683"/>
                  </a:lnTo>
                  <a:lnTo>
                    <a:pt x="89154" y="520700"/>
                  </a:lnTo>
                  <a:lnTo>
                    <a:pt x="561086" y="520700"/>
                  </a:lnTo>
                  <a:lnTo>
                    <a:pt x="561086" y="568579"/>
                  </a:lnTo>
                  <a:lnTo>
                    <a:pt x="18161" y="568579"/>
                  </a:lnTo>
                  <a:lnTo>
                    <a:pt x="18161" y="520827"/>
                  </a:lnTo>
                  <a:lnTo>
                    <a:pt x="49530" y="520827"/>
                  </a:lnTo>
                  <a:cubicBezTo>
                    <a:pt x="54483" y="520827"/>
                    <a:pt x="58547" y="516763"/>
                    <a:pt x="58547" y="511810"/>
                  </a:cubicBezTo>
                  <a:lnTo>
                    <a:pt x="54483" y="502793"/>
                  </a:lnTo>
                  <a:lnTo>
                    <a:pt x="9017" y="502793"/>
                  </a:lnTo>
                  <a:cubicBezTo>
                    <a:pt x="4064" y="502793"/>
                    <a:pt x="0" y="506857"/>
                    <a:pt x="0" y="511810"/>
                  </a:cubicBezTo>
                  <a:lnTo>
                    <a:pt x="0" y="577850"/>
                  </a:lnTo>
                  <a:cubicBezTo>
                    <a:pt x="0" y="582803"/>
                    <a:pt x="4064" y="586867"/>
                    <a:pt x="9017" y="586867"/>
                  </a:cubicBezTo>
                  <a:lnTo>
                    <a:pt x="570103" y="586867"/>
                  </a:lnTo>
                  <a:cubicBezTo>
                    <a:pt x="575056" y="586867"/>
                    <a:pt x="579120" y="582803"/>
                    <a:pt x="579120" y="577850"/>
                  </a:cubicBezTo>
                  <a:lnTo>
                    <a:pt x="579120" y="511810"/>
                  </a:lnTo>
                  <a:cubicBezTo>
                    <a:pt x="579120" y="506857"/>
                    <a:pt x="575056" y="502793"/>
                    <a:pt x="570103" y="502793"/>
                  </a:cubicBezTo>
                </a:path>
              </a:pathLst>
            </a:custGeom>
            <a:solidFill>
              <a:srgbClr val="000000"/>
            </a:solidFill>
          </p:spPr>
        </p:sp>
        <p:sp>
          <p:nvSpPr>
            <p:cNvPr id="321" name="Freeform 321"/>
            <p:cNvSpPr/>
            <p:nvPr/>
          </p:nvSpPr>
          <p:spPr>
            <a:xfrm>
              <a:off x="322707" y="257429"/>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322" name="Freeform 322"/>
            <p:cNvSpPr/>
            <p:nvPr/>
          </p:nvSpPr>
          <p:spPr>
            <a:xfrm>
              <a:off x="259715" y="229743"/>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sp>
          <p:nvSpPr>
            <p:cNvPr id="323" name="Freeform 323"/>
            <p:cNvSpPr/>
            <p:nvPr/>
          </p:nvSpPr>
          <p:spPr>
            <a:xfrm>
              <a:off x="522351" y="110871"/>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sp>
          <p:nvSpPr>
            <p:cNvPr id="324" name="Freeform 324"/>
            <p:cNvSpPr/>
            <p:nvPr/>
          </p:nvSpPr>
          <p:spPr>
            <a:xfrm>
              <a:off x="131318" y="110998"/>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grpSp>
      <p:grpSp>
        <p:nvGrpSpPr>
          <p:cNvPr id="325" name="Group 325"/>
          <p:cNvGrpSpPr>
            <a:grpSpLocks noChangeAspect="1"/>
          </p:cNvGrpSpPr>
          <p:nvPr/>
        </p:nvGrpSpPr>
        <p:grpSpPr>
          <a:xfrm>
            <a:off x="8364593" y="5875065"/>
            <a:ext cx="1292102" cy="1200787"/>
            <a:chOff x="0" y="0"/>
            <a:chExt cx="893305" cy="830174"/>
          </a:xfrm>
        </p:grpSpPr>
        <p:sp>
          <p:nvSpPr>
            <p:cNvPr id="326" name="Freeform 326"/>
            <p:cNvSpPr/>
            <p:nvPr/>
          </p:nvSpPr>
          <p:spPr>
            <a:xfrm>
              <a:off x="430911" y="63119"/>
              <a:ext cx="201930" cy="224536"/>
            </a:xfrm>
            <a:custGeom>
              <a:avLst/>
              <a:gdLst/>
              <a:ahLst/>
              <a:cxnLst/>
              <a:rect l="l" t="t" r="r" b="b"/>
              <a:pathLst>
                <a:path w="201930" h="224536">
                  <a:moveTo>
                    <a:pt x="24384" y="161417"/>
                  </a:moveTo>
                  <a:lnTo>
                    <a:pt x="104775" y="202819"/>
                  </a:lnTo>
                  <a:lnTo>
                    <a:pt x="181356" y="153797"/>
                  </a:lnTo>
                  <a:lnTo>
                    <a:pt x="177419" y="63373"/>
                  </a:lnTo>
                  <a:lnTo>
                    <a:pt x="97155" y="21971"/>
                  </a:lnTo>
                  <a:lnTo>
                    <a:pt x="20574" y="70993"/>
                  </a:lnTo>
                  <a:close/>
                  <a:moveTo>
                    <a:pt x="105410" y="224536"/>
                  </a:moveTo>
                  <a:lnTo>
                    <a:pt x="102235" y="224155"/>
                  </a:lnTo>
                  <a:lnTo>
                    <a:pt x="10033" y="176657"/>
                  </a:lnTo>
                  <a:cubicBezTo>
                    <a:pt x="6858" y="175006"/>
                    <a:pt x="4699" y="171704"/>
                    <a:pt x="4572" y="168148"/>
                  </a:cubicBezTo>
                  <a:lnTo>
                    <a:pt x="127" y="66167"/>
                  </a:lnTo>
                  <a:cubicBezTo>
                    <a:pt x="0" y="62611"/>
                    <a:pt x="1778" y="59182"/>
                    <a:pt x="4699" y="57277"/>
                  </a:cubicBezTo>
                  <a:lnTo>
                    <a:pt x="91059" y="2032"/>
                  </a:lnTo>
                  <a:cubicBezTo>
                    <a:pt x="94107" y="127"/>
                    <a:pt x="97917" y="0"/>
                    <a:pt x="101092" y="1524"/>
                  </a:cubicBezTo>
                  <a:lnTo>
                    <a:pt x="191897" y="48260"/>
                  </a:lnTo>
                  <a:cubicBezTo>
                    <a:pt x="195072" y="49911"/>
                    <a:pt x="197231" y="53213"/>
                    <a:pt x="197358" y="56769"/>
                  </a:cubicBezTo>
                  <a:lnTo>
                    <a:pt x="201803" y="158750"/>
                  </a:lnTo>
                  <a:cubicBezTo>
                    <a:pt x="201930" y="162306"/>
                    <a:pt x="200152" y="165735"/>
                    <a:pt x="197231" y="167640"/>
                  </a:cubicBezTo>
                  <a:lnTo>
                    <a:pt x="110871" y="222885"/>
                  </a:lnTo>
                  <a:cubicBezTo>
                    <a:pt x="109220" y="223901"/>
                    <a:pt x="107315" y="224409"/>
                    <a:pt x="105410" y="224409"/>
                  </a:cubicBezTo>
                </a:path>
              </a:pathLst>
            </a:custGeom>
            <a:solidFill>
              <a:srgbClr val="000000"/>
            </a:solidFill>
          </p:spPr>
        </p:sp>
        <p:sp>
          <p:nvSpPr>
            <p:cNvPr id="327" name="Freeform 327"/>
            <p:cNvSpPr/>
            <p:nvPr/>
          </p:nvSpPr>
          <p:spPr>
            <a:xfrm>
              <a:off x="523748" y="211201"/>
              <a:ext cx="200533" cy="224917"/>
            </a:xfrm>
            <a:custGeom>
              <a:avLst/>
              <a:gdLst/>
              <a:ahLst/>
              <a:cxnLst/>
              <a:rect l="l" t="t" r="r" b="b"/>
              <a:pathLst>
                <a:path w="200533" h="224917">
                  <a:moveTo>
                    <a:pt x="22987" y="160655"/>
                  </a:moveTo>
                  <a:lnTo>
                    <a:pt x="102870" y="203327"/>
                  </a:lnTo>
                  <a:lnTo>
                    <a:pt x="180213" y="155448"/>
                  </a:lnTo>
                  <a:lnTo>
                    <a:pt x="177673" y="65024"/>
                  </a:lnTo>
                  <a:lnTo>
                    <a:pt x="97790" y="22352"/>
                  </a:lnTo>
                  <a:lnTo>
                    <a:pt x="20447" y="70231"/>
                  </a:lnTo>
                  <a:close/>
                  <a:moveTo>
                    <a:pt x="103251" y="224917"/>
                  </a:moveTo>
                  <a:lnTo>
                    <a:pt x="99949" y="224536"/>
                  </a:lnTo>
                  <a:lnTo>
                    <a:pt x="8382" y="175641"/>
                  </a:lnTo>
                  <a:cubicBezTo>
                    <a:pt x="5207" y="173990"/>
                    <a:pt x="3175" y="170688"/>
                    <a:pt x="3048" y="167005"/>
                  </a:cubicBezTo>
                  <a:lnTo>
                    <a:pt x="127" y="64897"/>
                  </a:lnTo>
                  <a:cubicBezTo>
                    <a:pt x="0" y="61341"/>
                    <a:pt x="1905" y="57912"/>
                    <a:pt x="4826" y="56007"/>
                  </a:cubicBezTo>
                  <a:lnTo>
                    <a:pt x="92075" y="2032"/>
                  </a:lnTo>
                  <a:cubicBezTo>
                    <a:pt x="95123" y="127"/>
                    <a:pt x="98933" y="0"/>
                    <a:pt x="102108" y="1651"/>
                  </a:cubicBezTo>
                  <a:lnTo>
                    <a:pt x="192151" y="49784"/>
                  </a:lnTo>
                  <a:cubicBezTo>
                    <a:pt x="195326" y="51435"/>
                    <a:pt x="197358" y="54737"/>
                    <a:pt x="197485" y="58420"/>
                  </a:cubicBezTo>
                  <a:lnTo>
                    <a:pt x="200406" y="160528"/>
                  </a:lnTo>
                  <a:cubicBezTo>
                    <a:pt x="200533" y="164084"/>
                    <a:pt x="198628" y="167513"/>
                    <a:pt x="195707" y="169418"/>
                  </a:cubicBezTo>
                  <a:lnTo>
                    <a:pt x="108458" y="223393"/>
                  </a:lnTo>
                  <a:cubicBezTo>
                    <a:pt x="106807" y="224409"/>
                    <a:pt x="105029" y="224917"/>
                    <a:pt x="103124" y="224917"/>
                  </a:cubicBezTo>
                </a:path>
              </a:pathLst>
            </a:custGeom>
            <a:solidFill>
              <a:srgbClr val="000000"/>
            </a:solidFill>
          </p:spPr>
        </p:sp>
        <p:sp>
          <p:nvSpPr>
            <p:cNvPr id="328" name="Freeform 328"/>
            <p:cNvSpPr/>
            <p:nvPr/>
          </p:nvSpPr>
          <p:spPr>
            <a:xfrm>
              <a:off x="438150" y="369316"/>
              <a:ext cx="199009" cy="224790"/>
            </a:xfrm>
            <a:custGeom>
              <a:avLst/>
              <a:gdLst/>
              <a:ahLst/>
              <a:cxnLst/>
              <a:rect l="l" t="t" r="r" b="b"/>
              <a:pathLst>
                <a:path w="199009" h="224790">
                  <a:moveTo>
                    <a:pt x="21463" y="159385"/>
                  </a:moveTo>
                  <a:lnTo>
                    <a:pt x="100711" y="203073"/>
                  </a:lnTo>
                  <a:lnTo>
                    <a:pt x="178689" y="156210"/>
                  </a:lnTo>
                  <a:lnTo>
                    <a:pt x="177292" y="65659"/>
                  </a:lnTo>
                  <a:lnTo>
                    <a:pt x="98044" y="21971"/>
                  </a:lnTo>
                  <a:lnTo>
                    <a:pt x="20066" y="68834"/>
                  </a:lnTo>
                  <a:close/>
                  <a:moveTo>
                    <a:pt x="100965" y="224663"/>
                  </a:moveTo>
                  <a:lnTo>
                    <a:pt x="97663" y="224282"/>
                  </a:lnTo>
                  <a:lnTo>
                    <a:pt x="6731" y="174244"/>
                  </a:lnTo>
                  <a:cubicBezTo>
                    <a:pt x="3556" y="172466"/>
                    <a:pt x="1524" y="169164"/>
                    <a:pt x="1524" y="165608"/>
                  </a:cubicBezTo>
                  <a:lnTo>
                    <a:pt x="0" y="63500"/>
                  </a:lnTo>
                  <a:cubicBezTo>
                    <a:pt x="0" y="59944"/>
                    <a:pt x="1778" y="56515"/>
                    <a:pt x="4826" y="54737"/>
                  </a:cubicBezTo>
                  <a:lnTo>
                    <a:pt x="92710" y="1905"/>
                  </a:lnTo>
                  <a:cubicBezTo>
                    <a:pt x="95758" y="0"/>
                    <a:pt x="99568" y="0"/>
                    <a:pt x="102743" y="1778"/>
                  </a:cubicBezTo>
                  <a:lnTo>
                    <a:pt x="192151" y="51054"/>
                  </a:lnTo>
                  <a:cubicBezTo>
                    <a:pt x="195326" y="52832"/>
                    <a:pt x="197231" y="56134"/>
                    <a:pt x="197358" y="59690"/>
                  </a:cubicBezTo>
                  <a:lnTo>
                    <a:pt x="199009" y="161798"/>
                  </a:lnTo>
                  <a:cubicBezTo>
                    <a:pt x="199009" y="165354"/>
                    <a:pt x="197231" y="168656"/>
                    <a:pt x="194183" y="170561"/>
                  </a:cubicBezTo>
                  <a:lnTo>
                    <a:pt x="106299" y="223393"/>
                  </a:lnTo>
                  <a:cubicBezTo>
                    <a:pt x="104775" y="224409"/>
                    <a:pt x="102870" y="224790"/>
                    <a:pt x="101092" y="224790"/>
                  </a:cubicBezTo>
                </a:path>
              </a:pathLst>
            </a:custGeom>
            <a:solidFill>
              <a:srgbClr val="000000"/>
            </a:solidFill>
          </p:spPr>
        </p:sp>
        <p:sp>
          <p:nvSpPr>
            <p:cNvPr id="329" name="Freeform 329"/>
            <p:cNvSpPr/>
            <p:nvPr/>
          </p:nvSpPr>
          <p:spPr>
            <a:xfrm>
              <a:off x="254762" y="370967"/>
              <a:ext cx="204216" cy="231140"/>
            </a:xfrm>
            <a:custGeom>
              <a:avLst/>
              <a:gdLst/>
              <a:ahLst/>
              <a:cxnLst/>
              <a:rect l="l" t="t" r="r" b="b"/>
              <a:pathLst>
                <a:path w="204216" h="231140">
                  <a:moveTo>
                    <a:pt x="21336" y="164084"/>
                  </a:moveTo>
                  <a:lnTo>
                    <a:pt x="103251" y="209550"/>
                  </a:lnTo>
                  <a:lnTo>
                    <a:pt x="184023" y="161290"/>
                  </a:lnTo>
                  <a:lnTo>
                    <a:pt x="182880" y="67691"/>
                  </a:lnTo>
                  <a:lnTo>
                    <a:pt x="101092" y="22225"/>
                  </a:lnTo>
                  <a:lnTo>
                    <a:pt x="20320" y="70485"/>
                  </a:lnTo>
                  <a:close/>
                  <a:moveTo>
                    <a:pt x="103378" y="231140"/>
                  </a:moveTo>
                  <a:lnTo>
                    <a:pt x="100076" y="230759"/>
                  </a:lnTo>
                  <a:lnTo>
                    <a:pt x="6477" y="178816"/>
                  </a:lnTo>
                  <a:cubicBezTo>
                    <a:pt x="3302" y="177038"/>
                    <a:pt x="1397" y="173736"/>
                    <a:pt x="1270" y="170180"/>
                  </a:cubicBezTo>
                  <a:lnTo>
                    <a:pt x="0" y="64897"/>
                  </a:lnTo>
                  <a:cubicBezTo>
                    <a:pt x="0" y="61341"/>
                    <a:pt x="1778" y="58039"/>
                    <a:pt x="4953" y="56134"/>
                  </a:cubicBezTo>
                  <a:lnTo>
                    <a:pt x="95631" y="1905"/>
                  </a:lnTo>
                  <a:cubicBezTo>
                    <a:pt x="98679" y="127"/>
                    <a:pt x="102489" y="0"/>
                    <a:pt x="105664" y="1778"/>
                  </a:cubicBezTo>
                  <a:lnTo>
                    <a:pt x="197739" y="52832"/>
                  </a:lnTo>
                  <a:cubicBezTo>
                    <a:pt x="200914" y="54610"/>
                    <a:pt x="202819" y="57912"/>
                    <a:pt x="202946" y="61468"/>
                  </a:cubicBezTo>
                  <a:lnTo>
                    <a:pt x="204216" y="166751"/>
                  </a:lnTo>
                  <a:cubicBezTo>
                    <a:pt x="204216" y="170307"/>
                    <a:pt x="202438" y="173736"/>
                    <a:pt x="199263" y="175514"/>
                  </a:cubicBezTo>
                  <a:lnTo>
                    <a:pt x="108585" y="229743"/>
                  </a:lnTo>
                  <a:cubicBezTo>
                    <a:pt x="107061" y="230632"/>
                    <a:pt x="105283" y="231140"/>
                    <a:pt x="103378" y="231140"/>
                  </a:cubicBezTo>
                </a:path>
              </a:pathLst>
            </a:custGeom>
            <a:solidFill>
              <a:srgbClr val="000000"/>
            </a:solidFill>
          </p:spPr>
        </p:sp>
        <p:sp>
          <p:nvSpPr>
            <p:cNvPr id="330" name="Freeform 330"/>
            <p:cNvSpPr/>
            <p:nvPr/>
          </p:nvSpPr>
          <p:spPr>
            <a:xfrm>
              <a:off x="169164" y="532765"/>
              <a:ext cx="199263" cy="224790"/>
            </a:xfrm>
            <a:custGeom>
              <a:avLst/>
              <a:gdLst/>
              <a:ahLst/>
              <a:cxnLst/>
              <a:rect l="l" t="t" r="r" b="b"/>
              <a:pathLst>
                <a:path w="199263" h="224790">
                  <a:moveTo>
                    <a:pt x="21717" y="159512"/>
                  </a:moveTo>
                  <a:lnTo>
                    <a:pt x="101092" y="203073"/>
                  </a:lnTo>
                  <a:lnTo>
                    <a:pt x="179070" y="156083"/>
                  </a:lnTo>
                  <a:lnTo>
                    <a:pt x="177546" y="65659"/>
                  </a:lnTo>
                  <a:lnTo>
                    <a:pt x="98298" y="22098"/>
                  </a:lnTo>
                  <a:lnTo>
                    <a:pt x="20320" y="69088"/>
                  </a:lnTo>
                  <a:close/>
                  <a:moveTo>
                    <a:pt x="101219" y="224790"/>
                  </a:moveTo>
                  <a:lnTo>
                    <a:pt x="97917" y="224409"/>
                  </a:lnTo>
                  <a:lnTo>
                    <a:pt x="6858" y="174371"/>
                  </a:lnTo>
                  <a:cubicBezTo>
                    <a:pt x="3683" y="172593"/>
                    <a:pt x="1778" y="169291"/>
                    <a:pt x="1651" y="165735"/>
                  </a:cubicBezTo>
                  <a:lnTo>
                    <a:pt x="0" y="63627"/>
                  </a:lnTo>
                  <a:cubicBezTo>
                    <a:pt x="0" y="60071"/>
                    <a:pt x="1778" y="56769"/>
                    <a:pt x="4826" y="54864"/>
                  </a:cubicBezTo>
                  <a:lnTo>
                    <a:pt x="92710" y="1905"/>
                  </a:lnTo>
                  <a:cubicBezTo>
                    <a:pt x="95758" y="0"/>
                    <a:pt x="99568" y="0"/>
                    <a:pt x="102743" y="1651"/>
                  </a:cubicBezTo>
                  <a:lnTo>
                    <a:pt x="192278" y="50800"/>
                  </a:lnTo>
                  <a:cubicBezTo>
                    <a:pt x="195453" y="52578"/>
                    <a:pt x="197358" y="55880"/>
                    <a:pt x="197485" y="59436"/>
                  </a:cubicBezTo>
                  <a:lnTo>
                    <a:pt x="199136" y="161671"/>
                  </a:lnTo>
                  <a:cubicBezTo>
                    <a:pt x="199263" y="165227"/>
                    <a:pt x="197358" y="168529"/>
                    <a:pt x="194310" y="170434"/>
                  </a:cubicBezTo>
                  <a:lnTo>
                    <a:pt x="106426" y="223393"/>
                  </a:lnTo>
                  <a:cubicBezTo>
                    <a:pt x="104902" y="224409"/>
                    <a:pt x="102997" y="224790"/>
                    <a:pt x="101219" y="224790"/>
                  </a:cubicBezTo>
                </a:path>
              </a:pathLst>
            </a:custGeom>
            <a:solidFill>
              <a:srgbClr val="000000"/>
            </a:solidFill>
          </p:spPr>
        </p:sp>
        <p:sp>
          <p:nvSpPr>
            <p:cNvPr id="331" name="Freeform 331"/>
            <p:cNvSpPr/>
            <p:nvPr/>
          </p:nvSpPr>
          <p:spPr>
            <a:xfrm>
              <a:off x="70104" y="518033"/>
              <a:ext cx="114427" cy="88900"/>
            </a:xfrm>
            <a:custGeom>
              <a:avLst/>
              <a:gdLst/>
              <a:ahLst/>
              <a:cxnLst/>
              <a:rect l="l" t="t" r="r" b="b"/>
              <a:pathLst>
                <a:path w="114427" h="88900">
                  <a:moveTo>
                    <a:pt x="102870" y="88900"/>
                  </a:moveTo>
                  <a:lnTo>
                    <a:pt x="0" y="16383"/>
                  </a:lnTo>
                  <a:lnTo>
                    <a:pt x="11557" y="0"/>
                  </a:lnTo>
                  <a:lnTo>
                    <a:pt x="114427" y="72517"/>
                  </a:lnTo>
                  <a:close/>
                </a:path>
              </a:pathLst>
            </a:custGeom>
            <a:solidFill>
              <a:srgbClr val="000000"/>
            </a:solidFill>
          </p:spPr>
        </p:sp>
        <p:sp>
          <p:nvSpPr>
            <p:cNvPr id="332" name="Freeform 332"/>
            <p:cNvSpPr/>
            <p:nvPr/>
          </p:nvSpPr>
          <p:spPr>
            <a:xfrm>
              <a:off x="63500" y="689991"/>
              <a:ext cx="118745" cy="76708"/>
            </a:xfrm>
            <a:custGeom>
              <a:avLst/>
              <a:gdLst/>
              <a:ahLst/>
              <a:cxnLst/>
              <a:rect l="l" t="t" r="r" b="b"/>
              <a:pathLst>
                <a:path w="118745" h="76708">
                  <a:moveTo>
                    <a:pt x="9525" y="76708"/>
                  </a:moveTo>
                  <a:lnTo>
                    <a:pt x="0" y="58928"/>
                  </a:lnTo>
                  <a:lnTo>
                    <a:pt x="109220" y="0"/>
                  </a:lnTo>
                  <a:lnTo>
                    <a:pt x="118745" y="17653"/>
                  </a:lnTo>
                  <a:close/>
                </a:path>
              </a:pathLst>
            </a:custGeom>
            <a:solidFill>
              <a:srgbClr val="000000"/>
            </a:solidFill>
          </p:spPr>
        </p:sp>
        <p:sp>
          <p:nvSpPr>
            <p:cNvPr id="333" name="Freeform 333"/>
            <p:cNvSpPr/>
            <p:nvPr/>
          </p:nvSpPr>
          <p:spPr>
            <a:xfrm>
              <a:off x="526923" y="573786"/>
              <a:ext cx="20701" cy="124968"/>
            </a:xfrm>
            <a:custGeom>
              <a:avLst/>
              <a:gdLst/>
              <a:ahLst/>
              <a:cxnLst/>
              <a:rect l="l" t="t" r="r" b="b"/>
              <a:pathLst>
                <a:path w="20701" h="124968">
                  <a:moveTo>
                    <a:pt x="635" y="124968"/>
                  </a:moveTo>
                  <a:lnTo>
                    <a:pt x="0" y="127"/>
                  </a:lnTo>
                  <a:lnTo>
                    <a:pt x="20066" y="0"/>
                  </a:lnTo>
                  <a:lnTo>
                    <a:pt x="20701" y="124841"/>
                  </a:lnTo>
                  <a:close/>
                </a:path>
              </a:pathLst>
            </a:custGeom>
            <a:solidFill>
              <a:srgbClr val="000000"/>
            </a:solidFill>
          </p:spPr>
        </p:sp>
        <p:sp>
          <p:nvSpPr>
            <p:cNvPr id="334" name="Freeform 334"/>
            <p:cNvSpPr/>
            <p:nvPr/>
          </p:nvSpPr>
          <p:spPr>
            <a:xfrm>
              <a:off x="704977" y="362585"/>
              <a:ext cx="124841" cy="76962"/>
            </a:xfrm>
            <a:custGeom>
              <a:avLst/>
              <a:gdLst/>
              <a:ahLst/>
              <a:cxnLst/>
              <a:rect l="l" t="t" r="r" b="b"/>
              <a:pathLst>
                <a:path w="124841" h="76962">
                  <a:moveTo>
                    <a:pt x="115697" y="76962"/>
                  </a:moveTo>
                  <a:lnTo>
                    <a:pt x="0" y="17907"/>
                  </a:lnTo>
                  <a:lnTo>
                    <a:pt x="9144" y="0"/>
                  </a:lnTo>
                  <a:lnTo>
                    <a:pt x="124841" y="59055"/>
                  </a:lnTo>
                  <a:close/>
                </a:path>
              </a:pathLst>
            </a:custGeom>
            <a:solidFill>
              <a:srgbClr val="000000"/>
            </a:solidFill>
          </p:spPr>
        </p:sp>
        <p:sp>
          <p:nvSpPr>
            <p:cNvPr id="335" name="Freeform 335"/>
            <p:cNvSpPr/>
            <p:nvPr/>
          </p:nvSpPr>
          <p:spPr>
            <a:xfrm>
              <a:off x="698754" y="210312"/>
              <a:ext cx="116459" cy="73914"/>
            </a:xfrm>
            <a:custGeom>
              <a:avLst/>
              <a:gdLst/>
              <a:ahLst/>
              <a:cxnLst/>
              <a:rect l="l" t="t" r="r" b="b"/>
              <a:pathLst>
                <a:path w="116459" h="73914">
                  <a:moveTo>
                    <a:pt x="9271" y="73914"/>
                  </a:moveTo>
                  <a:lnTo>
                    <a:pt x="0" y="56134"/>
                  </a:lnTo>
                  <a:lnTo>
                    <a:pt x="107188" y="0"/>
                  </a:lnTo>
                  <a:lnTo>
                    <a:pt x="116459" y="17780"/>
                  </a:lnTo>
                  <a:close/>
                </a:path>
              </a:pathLst>
            </a:custGeom>
            <a:solidFill>
              <a:srgbClr val="000000"/>
            </a:solidFill>
          </p:spPr>
        </p:sp>
        <p:sp>
          <p:nvSpPr>
            <p:cNvPr id="336" name="Freeform 336"/>
            <p:cNvSpPr/>
            <p:nvPr/>
          </p:nvSpPr>
          <p:spPr>
            <a:xfrm>
              <a:off x="484124" y="107950"/>
              <a:ext cx="93218" cy="46482"/>
            </a:xfrm>
            <a:custGeom>
              <a:avLst/>
              <a:gdLst/>
              <a:ahLst/>
              <a:cxnLst/>
              <a:rect l="l" t="t" r="r" b="b"/>
              <a:pathLst>
                <a:path w="93218" h="46482">
                  <a:moveTo>
                    <a:pt x="10668" y="46482"/>
                  </a:moveTo>
                  <a:lnTo>
                    <a:pt x="0" y="29464"/>
                  </a:lnTo>
                  <a:lnTo>
                    <a:pt x="47371" y="0"/>
                  </a:lnTo>
                  <a:lnTo>
                    <a:pt x="93218" y="24765"/>
                  </a:lnTo>
                  <a:lnTo>
                    <a:pt x="83693" y="42418"/>
                  </a:lnTo>
                  <a:lnTo>
                    <a:pt x="48133" y="23241"/>
                  </a:lnTo>
                  <a:close/>
                </a:path>
              </a:pathLst>
            </a:custGeom>
            <a:solidFill>
              <a:srgbClr val="000000"/>
            </a:solidFill>
          </p:spPr>
        </p:sp>
        <p:sp>
          <p:nvSpPr>
            <p:cNvPr id="337" name="Freeform 337"/>
            <p:cNvSpPr/>
            <p:nvPr/>
          </p:nvSpPr>
          <p:spPr>
            <a:xfrm>
              <a:off x="578104" y="261366"/>
              <a:ext cx="93091" cy="46482"/>
            </a:xfrm>
            <a:custGeom>
              <a:avLst/>
              <a:gdLst/>
              <a:ahLst/>
              <a:cxnLst/>
              <a:rect l="l" t="t" r="r" b="b"/>
              <a:pathLst>
                <a:path w="93091" h="46482">
                  <a:moveTo>
                    <a:pt x="10668" y="46482"/>
                  </a:moveTo>
                  <a:lnTo>
                    <a:pt x="0" y="29464"/>
                  </a:lnTo>
                  <a:lnTo>
                    <a:pt x="47244" y="0"/>
                  </a:lnTo>
                  <a:lnTo>
                    <a:pt x="93091" y="24638"/>
                  </a:lnTo>
                  <a:lnTo>
                    <a:pt x="83566" y="42291"/>
                  </a:lnTo>
                  <a:lnTo>
                    <a:pt x="48006" y="23114"/>
                  </a:lnTo>
                  <a:close/>
                </a:path>
              </a:pathLst>
            </a:custGeom>
            <a:solidFill>
              <a:srgbClr val="000000"/>
            </a:solidFill>
          </p:spPr>
        </p:sp>
        <p:sp>
          <p:nvSpPr>
            <p:cNvPr id="338" name="Freeform 338"/>
            <p:cNvSpPr/>
            <p:nvPr/>
          </p:nvSpPr>
          <p:spPr>
            <a:xfrm>
              <a:off x="489585" y="414909"/>
              <a:ext cx="93091" cy="46482"/>
            </a:xfrm>
            <a:custGeom>
              <a:avLst/>
              <a:gdLst/>
              <a:ahLst/>
              <a:cxnLst/>
              <a:rect l="l" t="t" r="r" b="b"/>
              <a:pathLst>
                <a:path w="93091" h="46482">
                  <a:moveTo>
                    <a:pt x="10668" y="46482"/>
                  </a:moveTo>
                  <a:lnTo>
                    <a:pt x="0" y="29464"/>
                  </a:lnTo>
                  <a:lnTo>
                    <a:pt x="47244" y="0"/>
                  </a:lnTo>
                  <a:lnTo>
                    <a:pt x="93091" y="24638"/>
                  </a:lnTo>
                  <a:lnTo>
                    <a:pt x="83693" y="42291"/>
                  </a:lnTo>
                  <a:lnTo>
                    <a:pt x="48133" y="23114"/>
                  </a:lnTo>
                  <a:close/>
                </a:path>
              </a:pathLst>
            </a:custGeom>
            <a:solidFill>
              <a:srgbClr val="000000"/>
            </a:solidFill>
          </p:spPr>
        </p:sp>
        <p:sp>
          <p:nvSpPr>
            <p:cNvPr id="339" name="Freeform 339"/>
            <p:cNvSpPr/>
            <p:nvPr/>
          </p:nvSpPr>
          <p:spPr>
            <a:xfrm>
              <a:off x="310896" y="420243"/>
              <a:ext cx="93091" cy="46482"/>
            </a:xfrm>
            <a:custGeom>
              <a:avLst/>
              <a:gdLst/>
              <a:ahLst/>
              <a:cxnLst/>
              <a:rect l="l" t="t" r="r" b="b"/>
              <a:pathLst>
                <a:path w="93091" h="46482">
                  <a:moveTo>
                    <a:pt x="10668" y="46482"/>
                  </a:moveTo>
                  <a:lnTo>
                    <a:pt x="0" y="29464"/>
                  </a:lnTo>
                  <a:lnTo>
                    <a:pt x="47244" y="0"/>
                  </a:lnTo>
                  <a:lnTo>
                    <a:pt x="93091" y="24638"/>
                  </a:lnTo>
                  <a:lnTo>
                    <a:pt x="83566" y="42291"/>
                  </a:lnTo>
                  <a:lnTo>
                    <a:pt x="48006" y="23114"/>
                  </a:lnTo>
                  <a:close/>
                </a:path>
              </a:pathLst>
            </a:custGeom>
            <a:solidFill>
              <a:srgbClr val="000000"/>
            </a:solidFill>
          </p:spPr>
        </p:sp>
        <p:sp>
          <p:nvSpPr>
            <p:cNvPr id="340" name="Freeform 340"/>
            <p:cNvSpPr/>
            <p:nvPr/>
          </p:nvSpPr>
          <p:spPr>
            <a:xfrm>
              <a:off x="218821" y="580898"/>
              <a:ext cx="93091" cy="46482"/>
            </a:xfrm>
            <a:custGeom>
              <a:avLst/>
              <a:gdLst/>
              <a:ahLst/>
              <a:cxnLst/>
              <a:rect l="l" t="t" r="r" b="b"/>
              <a:pathLst>
                <a:path w="93091" h="46482">
                  <a:moveTo>
                    <a:pt x="10668" y="46482"/>
                  </a:moveTo>
                  <a:lnTo>
                    <a:pt x="0" y="29464"/>
                  </a:lnTo>
                  <a:lnTo>
                    <a:pt x="47244" y="0"/>
                  </a:lnTo>
                  <a:lnTo>
                    <a:pt x="93091" y="24638"/>
                  </a:lnTo>
                  <a:lnTo>
                    <a:pt x="83566" y="42291"/>
                  </a:lnTo>
                  <a:lnTo>
                    <a:pt x="48006" y="23114"/>
                  </a:lnTo>
                  <a:close/>
                </a:path>
              </a:pathLst>
            </a:custGeom>
            <a:solidFill>
              <a:srgbClr val="000000"/>
            </a:solidFill>
          </p:spPr>
        </p:sp>
      </p:grpSp>
      <p:grpSp>
        <p:nvGrpSpPr>
          <p:cNvPr id="341" name="Group 341"/>
          <p:cNvGrpSpPr>
            <a:grpSpLocks noChangeAspect="1"/>
          </p:cNvGrpSpPr>
          <p:nvPr/>
        </p:nvGrpSpPr>
        <p:grpSpPr>
          <a:xfrm>
            <a:off x="8349915" y="975366"/>
            <a:ext cx="1265228" cy="1126445"/>
            <a:chOff x="0" y="0"/>
            <a:chExt cx="874725" cy="778777"/>
          </a:xfrm>
        </p:grpSpPr>
        <p:sp>
          <p:nvSpPr>
            <p:cNvPr id="342" name="Freeform 342"/>
            <p:cNvSpPr/>
            <p:nvPr/>
          </p:nvSpPr>
          <p:spPr>
            <a:xfrm>
              <a:off x="430149" y="495554"/>
              <a:ext cx="233807" cy="217805"/>
            </a:xfrm>
            <a:custGeom>
              <a:avLst/>
              <a:gdLst/>
              <a:ahLst/>
              <a:cxnLst/>
              <a:rect l="l" t="t" r="r" b="b"/>
              <a:pathLst>
                <a:path w="233807" h="217805">
                  <a:moveTo>
                    <a:pt x="136017" y="217805"/>
                  </a:moveTo>
                  <a:lnTo>
                    <a:pt x="123825" y="217805"/>
                  </a:lnTo>
                  <a:cubicBezTo>
                    <a:pt x="65405" y="217424"/>
                    <a:pt x="63246" y="216408"/>
                    <a:pt x="61214" y="215519"/>
                  </a:cubicBezTo>
                  <a:cubicBezTo>
                    <a:pt x="24003" y="199136"/>
                    <a:pt x="0" y="158877"/>
                    <a:pt x="0" y="112776"/>
                  </a:cubicBezTo>
                  <a:cubicBezTo>
                    <a:pt x="0" y="61468"/>
                    <a:pt x="32893" y="16637"/>
                    <a:pt x="81788" y="1270"/>
                  </a:cubicBezTo>
                  <a:lnTo>
                    <a:pt x="93091" y="2540"/>
                  </a:lnTo>
                  <a:lnTo>
                    <a:pt x="93472" y="19304"/>
                  </a:lnTo>
                  <a:cubicBezTo>
                    <a:pt x="47752" y="33655"/>
                    <a:pt x="20701" y="70485"/>
                    <a:pt x="20701" y="112776"/>
                  </a:cubicBezTo>
                  <a:cubicBezTo>
                    <a:pt x="20701" y="149479"/>
                    <a:pt x="39751" y="182753"/>
                    <a:pt x="68326" y="195961"/>
                  </a:cubicBezTo>
                  <a:cubicBezTo>
                    <a:pt x="80010" y="196977"/>
                    <a:pt x="153035" y="197485"/>
                    <a:pt x="164211" y="196596"/>
                  </a:cubicBezTo>
                  <a:cubicBezTo>
                    <a:pt x="195326" y="181610"/>
                    <a:pt x="213106" y="151130"/>
                    <a:pt x="213106" y="112776"/>
                  </a:cubicBezTo>
                  <a:cubicBezTo>
                    <a:pt x="213106" y="71247"/>
                    <a:pt x="186690" y="34544"/>
                    <a:pt x="147320" y="21463"/>
                  </a:cubicBezTo>
                  <a:lnTo>
                    <a:pt x="138938" y="13843"/>
                  </a:lnTo>
                  <a:lnTo>
                    <a:pt x="148463" y="0"/>
                  </a:lnTo>
                  <a:cubicBezTo>
                    <a:pt x="201676" y="17653"/>
                    <a:pt x="233807" y="62230"/>
                    <a:pt x="233807" y="112776"/>
                  </a:cubicBezTo>
                  <a:cubicBezTo>
                    <a:pt x="233807" y="160147"/>
                    <a:pt x="211201" y="197739"/>
                    <a:pt x="171704" y="216027"/>
                  </a:cubicBezTo>
                  <a:cubicBezTo>
                    <a:pt x="169672" y="216916"/>
                    <a:pt x="167767" y="217805"/>
                    <a:pt x="136144" y="217805"/>
                  </a:cubicBezTo>
                </a:path>
              </a:pathLst>
            </a:custGeom>
            <a:solidFill>
              <a:srgbClr val="000000"/>
            </a:solidFill>
          </p:spPr>
        </p:sp>
        <p:sp>
          <p:nvSpPr>
            <p:cNvPr id="343" name="Freeform 343"/>
            <p:cNvSpPr/>
            <p:nvPr/>
          </p:nvSpPr>
          <p:spPr>
            <a:xfrm>
              <a:off x="510286" y="141478"/>
              <a:ext cx="74930" cy="373634"/>
            </a:xfrm>
            <a:custGeom>
              <a:avLst/>
              <a:gdLst/>
              <a:ahLst/>
              <a:cxnLst/>
              <a:rect l="l" t="t" r="r" b="b"/>
              <a:pathLst>
                <a:path w="74930" h="373634">
                  <a:moveTo>
                    <a:pt x="64770" y="373634"/>
                  </a:moveTo>
                  <a:lnTo>
                    <a:pt x="54737" y="369189"/>
                  </a:lnTo>
                  <a:lnTo>
                    <a:pt x="54737" y="20066"/>
                  </a:lnTo>
                  <a:lnTo>
                    <a:pt x="20066" y="20066"/>
                  </a:lnTo>
                  <a:lnTo>
                    <a:pt x="20066" y="363474"/>
                  </a:lnTo>
                  <a:cubicBezTo>
                    <a:pt x="20066" y="369062"/>
                    <a:pt x="15621" y="373507"/>
                    <a:pt x="10033" y="373507"/>
                  </a:cubicBezTo>
                  <a:lnTo>
                    <a:pt x="0" y="369062"/>
                  </a:lnTo>
                  <a:lnTo>
                    <a:pt x="0" y="10033"/>
                  </a:lnTo>
                  <a:cubicBezTo>
                    <a:pt x="0" y="4445"/>
                    <a:pt x="4445" y="0"/>
                    <a:pt x="10033" y="0"/>
                  </a:cubicBezTo>
                  <a:lnTo>
                    <a:pt x="64897" y="0"/>
                  </a:lnTo>
                  <a:cubicBezTo>
                    <a:pt x="70485" y="0"/>
                    <a:pt x="74930" y="4445"/>
                    <a:pt x="74930" y="10033"/>
                  </a:cubicBezTo>
                  <a:lnTo>
                    <a:pt x="74930" y="363474"/>
                  </a:lnTo>
                  <a:cubicBezTo>
                    <a:pt x="74930" y="369062"/>
                    <a:pt x="70485" y="373507"/>
                    <a:pt x="64897" y="373507"/>
                  </a:cubicBezTo>
                </a:path>
              </a:pathLst>
            </a:custGeom>
            <a:solidFill>
              <a:srgbClr val="000000"/>
            </a:solidFill>
          </p:spPr>
        </p:sp>
        <p:sp>
          <p:nvSpPr>
            <p:cNvPr id="344" name="Freeform 344"/>
            <p:cNvSpPr/>
            <p:nvPr/>
          </p:nvSpPr>
          <p:spPr>
            <a:xfrm>
              <a:off x="579882" y="563626"/>
              <a:ext cx="44958" cy="105664"/>
            </a:xfrm>
            <a:custGeom>
              <a:avLst/>
              <a:gdLst/>
              <a:ahLst/>
              <a:cxnLst/>
              <a:rect l="l" t="t" r="r" b="b"/>
              <a:pathLst>
                <a:path w="44958" h="105664">
                  <a:moveTo>
                    <a:pt x="10668" y="105537"/>
                  </a:moveTo>
                  <a:lnTo>
                    <a:pt x="4826" y="104267"/>
                  </a:lnTo>
                  <a:lnTo>
                    <a:pt x="0" y="91186"/>
                  </a:lnTo>
                  <a:cubicBezTo>
                    <a:pt x="17272" y="76962"/>
                    <a:pt x="24765" y="61214"/>
                    <a:pt x="24765" y="44450"/>
                  </a:cubicBezTo>
                  <a:lnTo>
                    <a:pt x="16510" y="15240"/>
                  </a:lnTo>
                  <a:cubicBezTo>
                    <a:pt x="13589" y="10541"/>
                    <a:pt x="15113" y="4318"/>
                    <a:pt x="19812" y="1397"/>
                  </a:cubicBezTo>
                  <a:lnTo>
                    <a:pt x="30734" y="0"/>
                  </a:lnTo>
                  <a:cubicBezTo>
                    <a:pt x="41021" y="16637"/>
                    <a:pt x="44958" y="30480"/>
                    <a:pt x="44958" y="44577"/>
                  </a:cubicBezTo>
                  <a:cubicBezTo>
                    <a:pt x="44958" y="67437"/>
                    <a:pt x="34798" y="88900"/>
                    <a:pt x="17145" y="103378"/>
                  </a:cubicBezTo>
                  <a:lnTo>
                    <a:pt x="12954" y="105664"/>
                  </a:lnTo>
                </a:path>
              </a:pathLst>
            </a:custGeom>
            <a:solidFill>
              <a:srgbClr val="000000"/>
            </a:solidFill>
          </p:spPr>
        </p:sp>
        <p:sp>
          <p:nvSpPr>
            <p:cNvPr id="345" name="Freeform 345"/>
            <p:cNvSpPr/>
            <p:nvPr/>
          </p:nvSpPr>
          <p:spPr>
            <a:xfrm>
              <a:off x="472821" y="562991"/>
              <a:ext cx="44196" cy="105156"/>
            </a:xfrm>
            <a:custGeom>
              <a:avLst/>
              <a:gdLst/>
              <a:ahLst/>
              <a:cxnLst/>
              <a:rect l="l" t="t" r="r" b="b"/>
              <a:pathLst>
                <a:path w="44196" h="105156">
                  <a:moveTo>
                    <a:pt x="33020" y="105156"/>
                  </a:moveTo>
                  <a:lnTo>
                    <a:pt x="28321" y="104394"/>
                  </a:lnTo>
                  <a:cubicBezTo>
                    <a:pt x="9652" y="88265"/>
                    <a:pt x="0" y="67310"/>
                    <a:pt x="0" y="45212"/>
                  </a:cubicBezTo>
                  <a:cubicBezTo>
                    <a:pt x="0" y="31496"/>
                    <a:pt x="3683" y="18034"/>
                    <a:pt x="10668" y="6350"/>
                  </a:cubicBezTo>
                  <a:lnTo>
                    <a:pt x="19685" y="0"/>
                  </a:lnTo>
                  <a:lnTo>
                    <a:pt x="30734" y="11811"/>
                  </a:lnTo>
                  <a:cubicBezTo>
                    <a:pt x="22733" y="25146"/>
                    <a:pt x="20066" y="35052"/>
                    <a:pt x="20066" y="45085"/>
                  </a:cubicBezTo>
                  <a:cubicBezTo>
                    <a:pt x="20066" y="61341"/>
                    <a:pt x="27178" y="76835"/>
                    <a:pt x="39497" y="87376"/>
                  </a:cubicBezTo>
                  <a:lnTo>
                    <a:pt x="44196" y="97409"/>
                  </a:lnTo>
                  <a:lnTo>
                    <a:pt x="35814" y="105156"/>
                  </a:lnTo>
                </a:path>
              </a:pathLst>
            </a:custGeom>
            <a:solidFill>
              <a:srgbClr val="000000"/>
            </a:solidFill>
          </p:spPr>
        </p:sp>
        <p:sp>
          <p:nvSpPr>
            <p:cNvPr id="346" name="Freeform 346"/>
            <p:cNvSpPr/>
            <p:nvPr/>
          </p:nvSpPr>
          <p:spPr>
            <a:xfrm>
              <a:off x="500253" y="651256"/>
              <a:ext cx="98552" cy="20066"/>
            </a:xfrm>
            <a:custGeom>
              <a:avLst/>
              <a:gdLst/>
              <a:ahLst/>
              <a:cxnLst/>
              <a:rect l="l" t="t" r="r" b="b"/>
              <a:pathLst>
                <a:path w="98552" h="20066">
                  <a:moveTo>
                    <a:pt x="88519" y="20066"/>
                  </a:moveTo>
                  <a:lnTo>
                    <a:pt x="10033" y="20066"/>
                  </a:lnTo>
                  <a:cubicBezTo>
                    <a:pt x="4445" y="20066"/>
                    <a:pt x="0" y="15621"/>
                    <a:pt x="0" y="10033"/>
                  </a:cubicBezTo>
                  <a:lnTo>
                    <a:pt x="4445" y="0"/>
                  </a:lnTo>
                  <a:lnTo>
                    <a:pt x="88519" y="0"/>
                  </a:lnTo>
                  <a:cubicBezTo>
                    <a:pt x="94107" y="0"/>
                    <a:pt x="98552" y="4445"/>
                    <a:pt x="98552" y="10033"/>
                  </a:cubicBezTo>
                  <a:lnTo>
                    <a:pt x="94107" y="20066"/>
                  </a:lnTo>
                </a:path>
              </a:pathLst>
            </a:custGeom>
            <a:solidFill>
              <a:srgbClr val="000000"/>
            </a:solidFill>
          </p:spPr>
        </p:sp>
        <p:sp>
          <p:nvSpPr>
            <p:cNvPr id="347" name="Freeform 347"/>
            <p:cNvSpPr/>
            <p:nvPr/>
          </p:nvSpPr>
          <p:spPr>
            <a:xfrm>
              <a:off x="170180" y="475488"/>
              <a:ext cx="257937" cy="240030"/>
            </a:xfrm>
            <a:custGeom>
              <a:avLst/>
              <a:gdLst/>
              <a:ahLst/>
              <a:cxnLst/>
              <a:rect l="l" t="t" r="r" b="b"/>
              <a:pathLst>
                <a:path w="257937" h="240030">
                  <a:moveTo>
                    <a:pt x="150241" y="239776"/>
                  </a:moveTo>
                  <a:lnTo>
                    <a:pt x="136652" y="239776"/>
                  </a:lnTo>
                  <a:cubicBezTo>
                    <a:pt x="71882" y="239268"/>
                    <a:pt x="69469" y="238252"/>
                    <a:pt x="67437" y="237363"/>
                  </a:cubicBezTo>
                  <a:cubicBezTo>
                    <a:pt x="26416" y="219329"/>
                    <a:pt x="0" y="174879"/>
                    <a:pt x="0" y="124079"/>
                  </a:cubicBezTo>
                  <a:cubicBezTo>
                    <a:pt x="0" y="71120"/>
                    <a:pt x="31750" y="24257"/>
                    <a:pt x="80772" y="4445"/>
                  </a:cubicBezTo>
                  <a:lnTo>
                    <a:pt x="92075" y="4826"/>
                  </a:lnTo>
                  <a:lnTo>
                    <a:pt x="93726" y="21463"/>
                  </a:lnTo>
                  <a:cubicBezTo>
                    <a:pt x="47244" y="40259"/>
                    <a:pt x="20574" y="79629"/>
                    <a:pt x="20574" y="124079"/>
                  </a:cubicBezTo>
                  <a:cubicBezTo>
                    <a:pt x="20574" y="165481"/>
                    <a:pt x="42164" y="203073"/>
                    <a:pt x="74422" y="217932"/>
                  </a:cubicBezTo>
                  <a:cubicBezTo>
                    <a:pt x="87122" y="219075"/>
                    <a:pt x="169799" y="219710"/>
                    <a:pt x="181864" y="218694"/>
                  </a:cubicBezTo>
                  <a:cubicBezTo>
                    <a:pt x="217043" y="201803"/>
                    <a:pt x="237109" y="167513"/>
                    <a:pt x="237109" y="124206"/>
                  </a:cubicBezTo>
                  <a:cubicBezTo>
                    <a:pt x="237109" y="77470"/>
                    <a:pt x="207391" y="36195"/>
                    <a:pt x="163068" y="21463"/>
                  </a:cubicBezTo>
                  <a:lnTo>
                    <a:pt x="154686" y="13843"/>
                  </a:lnTo>
                  <a:lnTo>
                    <a:pt x="164211" y="0"/>
                  </a:lnTo>
                  <a:cubicBezTo>
                    <a:pt x="222377" y="19431"/>
                    <a:pt x="257937" y="68580"/>
                    <a:pt x="257937" y="124206"/>
                  </a:cubicBezTo>
                  <a:cubicBezTo>
                    <a:pt x="257937" y="176403"/>
                    <a:pt x="232918" y="217932"/>
                    <a:pt x="189484" y="238125"/>
                  </a:cubicBezTo>
                  <a:cubicBezTo>
                    <a:pt x="187452" y="239141"/>
                    <a:pt x="185420" y="240030"/>
                    <a:pt x="150368" y="240030"/>
                  </a:cubicBezTo>
                </a:path>
              </a:pathLst>
            </a:custGeom>
            <a:solidFill>
              <a:srgbClr val="000000"/>
            </a:solidFill>
          </p:spPr>
        </p:sp>
        <p:sp>
          <p:nvSpPr>
            <p:cNvPr id="348" name="Freeform 348"/>
            <p:cNvSpPr/>
            <p:nvPr/>
          </p:nvSpPr>
          <p:spPr>
            <a:xfrm>
              <a:off x="336931" y="553085"/>
              <a:ext cx="47498" cy="113030"/>
            </a:xfrm>
            <a:custGeom>
              <a:avLst/>
              <a:gdLst/>
              <a:ahLst/>
              <a:cxnLst/>
              <a:rect l="l" t="t" r="r" b="b"/>
              <a:pathLst>
                <a:path w="47498" h="113030">
                  <a:moveTo>
                    <a:pt x="10668" y="113030"/>
                  </a:moveTo>
                  <a:lnTo>
                    <a:pt x="4826" y="111760"/>
                  </a:lnTo>
                  <a:lnTo>
                    <a:pt x="0" y="98679"/>
                  </a:lnTo>
                  <a:cubicBezTo>
                    <a:pt x="19050" y="83058"/>
                    <a:pt x="27559" y="65278"/>
                    <a:pt x="27559" y="46228"/>
                  </a:cubicBezTo>
                  <a:lnTo>
                    <a:pt x="19177" y="14859"/>
                  </a:lnTo>
                  <a:cubicBezTo>
                    <a:pt x="16383" y="10033"/>
                    <a:pt x="18034" y="3937"/>
                    <a:pt x="22860" y="1143"/>
                  </a:cubicBezTo>
                  <a:lnTo>
                    <a:pt x="33782" y="0"/>
                  </a:lnTo>
                  <a:cubicBezTo>
                    <a:pt x="43688" y="17399"/>
                    <a:pt x="47498" y="31623"/>
                    <a:pt x="47498" y="46228"/>
                  </a:cubicBezTo>
                  <a:cubicBezTo>
                    <a:pt x="47498" y="71374"/>
                    <a:pt x="36322" y="94869"/>
                    <a:pt x="16891" y="110744"/>
                  </a:cubicBezTo>
                  <a:lnTo>
                    <a:pt x="12700" y="113030"/>
                  </a:lnTo>
                </a:path>
              </a:pathLst>
            </a:custGeom>
            <a:solidFill>
              <a:srgbClr val="000000"/>
            </a:solidFill>
          </p:spPr>
        </p:sp>
        <p:sp>
          <p:nvSpPr>
            <p:cNvPr id="349" name="Freeform 349"/>
            <p:cNvSpPr/>
            <p:nvPr/>
          </p:nvSpPr>
          <p:spPr>
            <a:xfrm>
              <a:off x="217678" y="556895"/>
              <a:ext cx="46609" cy="108331"/>
            </a:xfrm>
            <a:custGeom>
              <a:avLst/>
              <a:gdLst/>
              <a:ahLst/>
              <a:cxnLst/>
              <a:rect l="l" t="t" r="r" b="b"/>
              <a:pathLst>
                <a:path w="46609" h="108331">
                  <a:moveTo>
                    <a:pt x="35560" y="108077"/>
                  </a:moveTo>
                  <a:lnTo>
                    <a:pt x="30861" y="107315"/>
                  </a:lnTo>
                  <a:cubicBezTo>
                    <a:pt x="10541" y="89789"/>
                    <a:pt x="0" y="66802"/>
                    <a:pt x="0" y="42545"/>
                  </a:cubicBezTo>
                  <a:lnTo>
                    <a:pt x="7874" y="7112"/>
                  </a:lnTo>
                  <a:cubicBezTo>
                    <a:pt x="10287" y="2032"/>
                    <a:pt x="16256" y="0"/>
                    <a:pt x="21209" y="2286"/>
                  </a:cubicBezTo>
                  <a:lnTo>
                    <a:pt x="28321" y="10668"/>
                  </a:lnTo>
                  <a:cubicBezTo>
                    <a:pt x="21971" y="24130"/>
                    <a:pt x="19939" y="33147"/>
                    <a:pt x="19939" y="42545"/>
                  </a:cubicBezTo>
                  <a:cubicBezTo>
                    <a:pt x="19939" y="60960"/>
                    <a:pt x="27940" y="78486"/>
                    <a:pt x="41910" y="90551"/>
                  </a:cubicBezTo>
                  <a:lnTo>
                    <a:pt x="46609" y="100584"/>
                  </a:lnTo>
                  <a:lnTo>
                    <a:pt x="38227" y="108331"/>
                  </a:lnTo>
                </a:path>
              </a:pathLst>
            </a:custGeom>
            <a:solidFill>
              <a:srgbClr val="000000"/>
            </a:solidFill>
          </p:spPr>
        </p:sp>
        <p:sp>
          <p:nvSpPr>
            <p:cNvPr id="350" name="Freeform 350"/>
            <p:cNvSpPr/>
            <p:nvPr/>
          </p:nvSpPr>
          <p:spPr>
            <a:xfrm>
              <a:off x="246253" y="647573"/>
              <a:ext cx="109728" cy="20066"/>
            </a:xfrm>
            <a:custGeom>
              <a:avLst/>
              <a:gdLst/>
              <a:ahLst/>
              <a:cxnLst/>
              <a:rect l="l" t="t" r="r" b="b"/>
              <a:pathLst>
                <a:path w="109728" h="20066">
                  <a:moveTo>
                    <a:pt x="99568" y="20066"/>
                  </a:moveTo>
                  <a:lnTo>
                    <a:pt x="10033" y="20066"/>
                  </a:lnTo>
                  <a:cubicBezTo>
                    <a:pt x="4445" y="20066"/>
                    <a:pt x="0" y="15621"/>
                    <a:pt x="0" y="10033"/>
                  </a:cubicBezTo>
                  <a:lnTo>
                    <a:pt x="4572" y="0"/>
                  </a:lnTo>
                  <a:lnTo>
                    <a:pt x="99695" y="0"/>
                  </a:lnTo>
                  <a:cubicBezTo>
                    <a:pt x="105283" y="0"/>
                    <a:pt x="109728" y="4445"/>
                    <a:pt x="109728" y="10033"/>
                  </a:cubicBezTo>
                  <a:lnTo>
                    <a:pt x="105283" y="20066"/>
                  </a:lnTo>
                </a:path>
              </a:pathLst>
            </a:custGeom>
            <a:solidFill>
              <a:srgbClr val="000000"/>
            </a:solidFill>
          </p:spPr>
        </p:sp>
        <p:sp>
          <p:nvSpPr>
            <p:cNvPr id="351" name="Freeform 351"/>
            <p:cNvSpPr/>
            <p:nvPr/>
          </p:nvSpPr>
          <p:spPr>
            <a:xfrm>
              <a:off x="223393" y="395478"/>
              <a:ext cx="144272" cy="54737"/>
            </a:xfrm>
            <a:custGeom>
              <a:avLst/>
              <a:gdLst/>
              <a:ahLst/>
              <a:cxnLst/>
              <a:rect l="l" t="t" r="r" b="b"/>
              <a:pathLst>
                <a:path w="144272" h="54737">
                  <a:moveTo>
                    <a:pt x="26289" y="20066"/>
                  </a:moveTo>
                  <a:lnTo>
                    <a:pt x="20066" y="22860"/>
                  </a:lnTo>
                  <a:lnTo>
                    <a:pt x="20066" y="28448"/>
                  </a:lnTo>
                  <a:lnTo>
                    <a:pt x="22860" y="34671"/>
                  </a:lnTo>
                  <a:lnTo>
                    <a:pt x="117983" y="34671"/>
                  </a:lnTo>
                  <a:cubicBezTo>
                    <a:pt x="121412" y="34671"/>
                    <a:pt x="124206" y="31877"/>
                    <a:pt x="124206" y="28448"/>
                  </a:cubicBezTo>
                  <a:lnTo>
                    <a:pt x="124206" y="26289"/>
                  </a:lnTo>
                  <a:lnTo>
                    <a:pt x="121412" y="20066"/>
                  </a:lnTo>
                  <a:close/>
                  <a:moveTo>
                    <a:pt x="117983" y="54737"/>
                  </a:moveTo>
                  <a:lnTo>
                    <a:pt x="26289" y="54737"/>
                  </a:lnTo>
                  <a:cubicBezTo>
                    <a:pt x="11811" y="54737"/>
                    <a:pt x="0" y="42926"/>
                    <a:pt x="0" y="28448"/>
                  </a:cubicBezTo>
                  <a:lnTo>
                    <a:pt x="0" y="26289"/>
                  </a:lnTo>
                  <a:cubicBezTo>
                    <a:pt x="0" y="11811"/>
                    <a:pt x="11811" y="0"/>
                    <a:pt x="26289" y="0"/>
                  </a:cubicBezTo>
                  <a:lnTo>
                    <a:pt x="117983" y="0"/>
                  </a:lnTo>
                  <a:cubicBezTo>
                    <a:pt x="132461" y="0"/>
                    <a:pt x="144272" y="11811"/>
                    <a:pt x="144272" y="26289"/>
                  </a:cubicBezTo>
                  <a:lnTo>
                    <a:pt x="144272" y="28448"/>
                  </a:lnTo>
                  <a:cubicBezTo>
                    <a:pt x="144272" y="42926"/>
                    <a:pt x="132461" y="54737"/>
                    <a:pt x="117983" y="54737"/>
                  </a:cubicBezTo>
                </a:path>
              </a:pathLst>
            </a:custGeom>
            <a:solidFill>
              <a:srgbClr val="000000"/>
            </a:solidFill>
          </p:spPr>
        </p:sp>
        <p:sp>
          <p:nvSpPr>
            <p:cNvPr id="352" name="Freeform 352"/>
            <p:cNvSpPr/>
            <p:nvPr/>
          </p:nvSpPr>
          <p:spPr>
            <a:xfrm>
              <a:off x="250825" y="440182"/>
              <a:ext cx="20066" cy="56642"/>
            </a:xfrm>
            <a:custGeom>
              <a:avLst/>
              <a:gdLst/>
              <a:ahLst/>
              <a:cxnLst/>
              <a:rect l="l" t="t" r="r" b="b"/>
              <a:pathLst>
                <a:path w="20066" h="56642">
                  <a:moveTo>
                    <a:pt x="10033" y="56642"/>
                  </a:moveTo>
                  <a:lnTo>
                    <a:pt x="0" y="52197"/>
                  </a:lnTo>
                  <a:lnTo>
                    <a:pt x="0" y="10033"/>
                  </a:lnTo>
                  <a:cubicBezTo>
                    <a:pt x="0" y="4445"/>
                    <a:pt x="4445" y="0"/>
                    <a:pt x="10033" y="0"/>
                  </a:cubicBezTo>
                  <a:lnTo>
                    <a:pt x="20066" y="4445"/>
                  </a:lnTo>
                  <a:lnTo>
                    <a:pt x="20066" y="46609"/>
                  </a:lnTo>
                  <a:cubicBezTo>
                    <a:pt x="20066" y="52197"/>
                    <a:pt x="15621" y="56642"/>
                    <a:pt x="10033" y="56642"/>
                  </a:cubicBezTo>
                </a:path>
              </a:pathLst>
            </a:custGeom>
            <a:solidFill>
              <a:srgbClr val="000000"/>
            </a:solidFill>
          </p:spPr>
        </p:sp>
        <p:sp>
          <p:nvSpPr>
            <p:cNvPr id="353" name="Freeform 353"/>
            <p:cNvSpPr/>
            <p:nvPr/>
          </p:nvSpPr>
          <p:spPr>
            <a:xfrm>
              <a:off x="325755" y="440182"/>
              <a:ext cx="20066" cy="52959"/>
            </a:xfrm>
            <a:custGeom>
              <a:avLst/>
              <a:gdLst/>
              <a:ahLst/>
              <a:cxnLst/>
              <a:rect l="l" t="t" r="r" b="b"/>
              <a:pathLst>
                <a:path w="20066" h="52959">
                  <a:moveTo>
                    <a:pt x="10033" y="52959"/>
                  </a:moveTo>
                  <a:lnTo>
                    <a:pt x="0" y="48514"/>
                  </a:lnTo>
                  <a:lnTo>
                    <a:pt x="0" y="10033"/>
                  </a:lnTo>
                  <a:cubicBezTo>
                    <a:pt x="0" y="4445"/>
                    <a:pt x="4445" y="0"/>
                    <a:pt x="10033" y="0"/>
                  </a:cubicBezTo>
                  <a:lnTo>
                    <a:pt x="20066" y="4445"/>
                  </a:lnTo>
                  <a:lnTo>
                    <a:pt x="20066" y="42926"/>
                  </a:lnTo>
                  <a:cubicBezTo>
                    <a:pt x="20066" y="48514"/>
                    <a:pt x="15621" y="52959"/>
                    <a:pt x="10033" y="52959"/>
                  </a:cubicBezTo>
                </a:path>
              </a:pathLst>
            </a:custGeom>
            <a:solidFill>
              <a:srgbClr val="000000"/>
            </a:solidFill>
          </p:spPr>
        </p:sp>
        <p:sp>
          <p:nvSpPr>
            <p:cNvPr id="354" name="Freeform 354"/>
            <p:cNvSpPr/>
            <p:nvPr/>
          </p:nvSpPr>
          <p:spPr>
            <a:xfrm>
              <a:off x="252603" y="355219"/>
              <a:ext cx="87630" cy="56642"/>
            </a:xfrm>
            <a:custGeom>
              <a:avLst/>
              <a:gdLst/>
              <a:ahLst/>
              <a:cxnLst/>
              <a:rect l="l" t="t" r="r" b="b"/>
              <a:pathLst>
                <a:path w="87630" h="56642">
                  <a:moveTo>
                    <a:pt x="20066" y="36449"/>
                  </a:moveTo>
                  <a:lnTo>
                    <a:pt x="67564" y="36449"/>
                  </a:lnTo>
                  <a:lnTo>
                    <a:pt x="67564" y="19939"/>
                  </a:lnTo>
                  <a:lnTo>
                    <a:pt x="20066" y="19939"/>
                  </a:lnTo>
                  <a:close/>
                  <a:moveTo>
                    <a:pt x="77597" y="56642"/>
                  </a:moveTo>
                  <a:lnTo>
                    <a:pt x="10033" y="56642"/>
                  </a:lnTo>
                  <a:cubicBezTo>
                    <a:pt x="4445" y="56642"/>
                    <a:pt x="0" y="52197"/>
                    <a:pt x="0" y="46609"/>
                  </a:cubicBezTo>
                  <a:lnTo>
                    <a:pt x="0" y="10033"/>
                  </a:lnTo>
                  <a:cubicBezTo>
                    <a:pt x="0" y="4445"/>
                    <a:pt x="4572" y="0"/>
                    <a:pt x="10033" y="0"/>
                  </a:cubicBezTo>
                  <a:lnTo>
                    <a:pt x="77597" y="0"/>
                  </a:lnTo>
                  <a:cubicBezTo>
                    <a:pt x="83185" y="0"/>
                    <a:pt x="87630" y="4445"/>
                    <a:pt x="87630" y="10033"/>
                  </a:cubicBezTo>
                  <a:lnTo>
                    <a:pt x="87630" y="46609"/>
                  </a:lnTo>
                  <a:cubicBezTo>
                    <a:pt x="87630" y="52197"/>
                    <a:pt x="83185" y="56642"/>
                    <a:pt x="77597" y="56642"/>
                  </a:cubicBezTo>
                </a:path>
              </a:pathLst>
            </a:custGeom>
            <a:solidFill>
              <a:srgbClr val="000000"/>
            </a:solidFill>
          </p:spPr>
        </p:sp>
        <p:sp>
          <p:nvSpPr>
            <p:cNvPr id="355" name="Freeform 355"/>
            <p:cNvSpPr/>
            <p:nvPr/>
          </p:nvSpPr>
          <p:spPr>
            <a:xfrm>
              <a:off x="229743" y="548894"/>
              <a:ext cx="140589" cy="20066"/>
            </a:xfrm>
            <a:custGeom>
              <a:avLst/>
              <a:gdLst/>
              <a:ahLst/>
              <a:cxnLst/>
              <a:rect l="l" t="t" r="r" b="b"/>
              <a:pathLst>
                <a:path w="140589" h="20066">
                  <a:moveTo>
                    <a:pt x="130683" y="20066"/>
                  </a:moveTo>
                  <a:lnTo>
                    <a:pt x="10033" y="20066"/>
                  </a:lnTo>
                  <a:cubicBezTo>
                    <a:pt x="4445" y="20066"/>
                    <a:pt x="0" y="15621"/>
                    <a:pt x="0" y="10033"/>
                  </a:cubicBezTo>
                  <a:lnTo>
                    <a:pt x="4445" y="0"/>
                  </a:lnTo>
                  <a:lnTo>
                    <a:pt x="130556" y="0"/>
                  </a:lnTo>
                  <a:cubicBezTo>
                    <a:pt x="136144" y="0"/>
                    <a:pt x="140589" y="4445"/>
                    <a:pt x="140589" y="10033"/>
                  </a:cubicBezTo>
                  <a:lnTo>
                    <a:pt x="136144" y="20066"/>
                  </a:lnTo>
                </a:path>
              </a:pathLst>
            </a:custGeom>
            <a:solidFill>
              <a:srgbClr val="000000"/>
            </a:solidFill>
          </p:spPr>
        </p:sp>
        <p:sp>
          <p:nvSpPr>
            <p:cNvPr id="356" name="Freeform 356"/>
            <p:cNvSpPr/>
            <p:nvPr/>
          </p:nvSpPr>
          <p:spPr>
            <a:xfrm>
              <a:off x="63500" y="413639"/>
              <a:ext cx="56642" cy="20066"/>
            </a:xfrm>
            <a:custGeom>
              <a:avLst/>
              <a:gdLst/>
              <a:ahLst/>
              <a:cxnLst/>
              <a:rect l="l" t="t" r="r" b="b"/>
              <a:pathLst>
                <a:path w="56642" h="20066">
                  <a:moveTo>
                    <a:pt x="56642" y="20066"/>
                  </a:moveTo>
                  <a:lnTo>
                    <a:pt x="0" y="20066"/>
                  </a:lnTo>
                  <a:lnTo>
                    <a:pt x="0" y="0"/>
                  </a:lnTo>
                  <a:lnTo>
                    <a:pt x="56642" y="0"/>
                  </a:lnTo>
                  <a:close/>
                </a:path>
              </a:pathLst>
            </a:custGeom>
            <a:solidFill>
              <a:srgbClr val="000000"/>
            </a:solidFill>
          </p:spPr>
        </p:sp>
        <p:sp>
          <p:nvSpPr>
            <p:cNvPr id="357" name="Freeform 357"/>
            <p:cNvSpPr/>
            <p:nvPr/>
          </p:nvSpPr>
          <p:spPr>
            <a:xfrm>
              <a:off x="134747" y="309499"/>
              <a:ext cx="56642" cy="20066"/>
            </a:xfrm>
            <a:custGeom>
              <a:avLst/>
              <a:gdLst/>
              <a:ahLst/>
              <a:cxnLst/>
              <a:rect l="l" t="t" r="r" b="b"/>
              <a:pathLst>
                <a:path w="56642" h="20066">
                  <a:moveTo>
                    <a:pt x="56642" y="20066"/>
                  </a:moveTo>
                  <a:lnTo>
                    <a:pt x="0" y="20066"/>
                  </a:lnTo>
                  <a:lnTo>
                    <a:pt x="0" y="0"/>
                  </a:lnTo>
                  <a:lnTo>
                    <a:pt x="56642" y="0"/>
                  </a:lnTo>
                  <a:close/>
                </a:path>
              </a:pathLst>
            </a:custGeom>
            <a:solidFill>
              <a:srgbClr val="000000"/>
            </a:solidFill>
          </p:spPr>
        </p:sp>
        <p:sp>
          <p:nvSpPr>
            <p:cNvPr id="358" name="Freeform 358"/>
            <p:cNvSpPr/>
            <p:nvPr/>
          </p:nvSpPr>
          <p:spPr>
            <a:xfrm>
              <a:off x="152146" y="292100"/>
              <a:ext cx="20066" cy="56642"/>
            </a:xfrm>
            <a:custGeom>
              <a:avLst/>
              <a:gdLst/>
              <a:ahLst/>
              <a:cxnLst/>
              <a:rect l="l" t="t" r="r" b="b"/>
              <a:pathLst>
                <a:path w="20066" h="56642">
                  <a:moveTo>
                    <a:pt x="20066" y="56642"/>
                  </a:moveTo>
                  <a:lnTo>
                    <a:pt x="0" y="56642"/>
                  </a:lnTo>
                  <a:lnTo>
                    <a:pt x="0" y="0"/>
                  </a:lnTo>
                  <a:lnTo>
                    <a:pt x="20066" y="0"/>
                  </a:lnTo>
                  <a:close/>
                </a:path>
              </a:pathLst>
            </a:custGeom>
            <a:solidFill>
              <a:srgbClr val="000000"/>
            </a:solidFill>
          </p:spPr>
        </p:sp>
        <p:sp>
          <p:nvSpPr>
            <p:cNvPr id="359" name="Freeform 359"/>
            <p:cNvSpPr/>
            <p:nvPr/>
          </p:nvSpPr>
          <p:spPr>
            <a:xfrm>
              <a:off x="346710" y="234569"/>
              <a:ext cx="56642" cy="20066"/>
            </a:xfrm>
            <a:custGeom>
              <a:avLst/>
              <a:gdLst/>
              <a:ahLst/>
              <a:cxnLst/>
              <a:rect l="l" t="t" r="r" b="b"/>
              <a:pathLst>
                <a:path w="56642" h="20066">
                  <a:moveTo>
                    <a:pt x="56642" y="20066"/>
                  </a:moveTo>
                  <a:lnTo>
                    <a:pt x="0" y="20066"/>
                  </a:lnTo>
                  <a:lnTo>
                    <a:pt x="0" y="0"/>
                  </a:lnTo>
                  <a:lnTo>
                    <a:pt x="56642" y="0"/>
                  </a:lnTo>
                  <a:close/>
                </a:path>
              </a:pathLst>
            </a:custGeom>
            <a:solidFill>
              <a:srgbClr val="000000"/>
            </a:solidFill>
          </p:spPr>
        </p:sp>
        <p:sp>
          <p:nvSpPr>
            <p:cNvPr id="360" name="Freeform 360"/>
            <p:cNvSpPr/>
            <p:nvPr/>
          </p:nvSpPr>
          <p:spPr>
            <a:xfrm>
              <a:off x="364109" y="217297"/>
              <a:ext cx="20066" cy="56642"/>
            </a:xfrm>
            <a:custGeom>
              <a:avLst/>
              <a:gdLst/>
              <a:ahLst/>
              <a:cxnLst/>
              <a:rect l="l" t="t" r="r" b="b"/>
              <a:pathLst>
                <a:path w="20066" h="56642">
                  <a:moveTo>
                    <a:pt x="20066" y="56642"/>
                  </a:moveTo>
                  <a:lnTo>
                    <a:pt x="0" y="56642"/>
                  </a:lnTo>
                  <a:lnTo>
                    <a:pt x="0" y="0"/>
                  </a:lnTo>
                  <a:lnTo>
                    <a:pt x="20066" y="0"/>
                  </a:lnTo>
                  <a:close/>
                </a:path>
              </a:pathLst>
            </a:custGeom>
            <a:solidFill>
              <a:srgbClr val="000000"/>
            </a:solidFill>
          </p:spPr>
        </p:sp>
        <p:sp>
          <p:nvSpPr>
            <p:cNvPr id="361" name="Freeform 361"/>
            <p:cNvSpPr/>
            <p:nvPr/>
          </p:nvSpPr>
          <p:spPr>
            <a:xfrm>
              <a:off x="679196" y="455676"/>
              <a:ext cx="56642" cy="20066"/>
            </a:xfrm>
            <a:custGeom>
              <a:avLst/>
              <a:gdLst/>
              <a:ahLst/>
              <a:cxnLst/>
              <a:rect l="l" t="t" r="r" b="b"/>
              <a:pathLst>
                <a:path w="56642" h="20066">
                  <a:moveTo>
                    <a:pt x="56642" y="20066"/>
                  </a:moveTo>
                  <a:lnTo>
                    <a:pt x="0" y="20066"/>
                  </a:lnTo>
                  <a:lnTo>
                    <a:pt x="0" y="0"/>
                  </a:lnTo>
                  <a:lnTo>
                    <a:pt x="56642" y="0"/>
                  </a:lnTo>
                  <a:close/>
                </a:path>
              </a:pathLst>
            </a:custGeom>
            <a:solidFill>
              <a:srgbClr val="000000"/>
            </a:solidFill>
          </p:spPr>
        </p:sp>
        <p:sp>
          <p:nvSpPr>
            <p:cNvPr id="362" name="Freeform 362"/>
            <p:cNvSpPr/>
            <p:nvPr/>
          </p:nvSpPr>
          <p:spPr>
            <a:xfrm>
              <a:off x="696595" y="438277"/>
              <a:ext cx="20066" cy="56642"/>
            </a:xfrm>
            <a:custGeom>
              <a:avLst/>
              <a:gdLst/>
              <a:ahLst/>
              <a:cxnLst/>
              <a:rect l="l" t="t" r="r" b="b"/>
              <a:pathLst>
                <a:path w="20066" h="56642">
                  <a:moveTo>
                    <a:pt x="20066" y="56642"/>
                  </a:moveTo>
                  <a:lnTo>
                    <a:pt x="0" y="56642"/>
                  </a:lnTo>
                  <a:lnTo>
                    <a:pt x="0" y="0"/>
                  </a:lnTo>
                  <a:lnTo>
                    <a:pt x="20066" y="0"/>
                  </a:lnTo>
                  <a:close/>
                </a:path>
              </a:pathLst>
            </a:custGeom>
            <a:solidFill>
              <a:srgbClr val="000000"/>
            </a:solidFill>
          </p:spPr>
        </p:sp>
        <p:sp>
          <p:nvSpPr>
            <p:cNvPr id="363" name="Freeform 363"/>
            <p:cNvSpPr/>
            <p:nvPr/>
          </p:nvSpPr>
          <p:spPr>
            <a:xfrm>
              <a:off x="622554" y="95758"/>
              <a:ext cx="56642" cy="20066"/>
            </a:xfrm>
            <a:custGeom>
              <a:avLst/>
              <a:gdLst/>
              <a:ahLst/>
              <a:cxnLst/>
              <a:rect l="l" t="t" r="r" b="b"/>
              <a:pathLst>
                <a:path w="56642" h="20066">
                  <a:moveTo>
                    <a:pt x="56642" y="20066"/>
                  </a:moveTo>
                  <a:lnTo>
                    <a:pt x="0" y="20066"/>
                  </a:lnTo>
                  <a:lnTo>
                    <a:pt x="0" y="0"/>
                  </a:lnTo>
                  <a:lnTo>
                    <a:pt x="56642" y="0"/>
                  </a:lnTo>
                  <a:close/>
                </a:path>
              </a:pathLst>
            </a:custGeom>
            <a:solidFill>
              <a:srgbClr val="000000"/>
            </a:solidFill>
          </p:spPr>
        </p:sp>
        <p:sp>
          <p:nvSpPr>
            <p:cNvPr id="364" name="Freeform 364"/>
            <p:cNvSpPr/>
            <p:nvPr/>
          </p:nvSpPr>
          <p:spPr>
            <a:xfrm>
              <a:off x="639953" y="78359"/>
              <a:ext cx="20066" cy="56642"/>
            </a:xfrm>
            <a:custGeom>
              <a:avLst/>
              <a:gdLst/>
              <a:ahLst/>
              <a:cxnLst/>
              <a:rect l="l" t="t" r="r" b="b"/>
              <a:pathLst>
                <a:path w="20066" h="56642">
                  <a:moveTo>
                    <a:pt x="20066" y="56642"/>
                  </a:moveTo>
                  <a:lnTo>
                    <a:pt x="0" y="56642"/>
                  </a:lnTo>
                  <a:lnTo>
                    <a:pt x="0" y="0"/>
                  </a:lnTo>
                  <a:lnTo>
                    <a:pt x="20066" y="0"/>
                  </a:lnTo>
                  <a:close/>
                </a:path>
              </a:pathLst>
            </a:custGeom>
            <a:solidFill>
              <a:srgbClr val="000000"/>
            </a:solidFill>
          </p:spPr>
        </p:sp>
        <p:sp>
          <p:nvSpPr>
            <p:cNvPr id="365" name="Freeform 365"/>
            <p:cNvSpPr/>
            <p:nvPr/>
          </p:nvSpPr>
          <p:spPr>
            <a:xfrm>
              <a:off x="640842" y="324104"/>
              <a:ext cx="56642" cy="20066"/>
            </a:xfrm>
            <a:custGeom>
              <a:avLst/>
              <a:gdLst/>
              <a:ahLst/>
              <a:cxnLst/>
              <a:rect l="l" t="t" r="r" b="b"/>
              <a:pathLst>
                <a:path w="56642" h="20066">
                  <a:moveTo>
                    <a:pt x="56642" y="20066"/>
                  </a:moveTo>
                  <a:lnTo>
                    <a:pt x="0" y="20066"/>
                  </a:lnTo>
                  <a:lnTo>
                    <a:pt x="0" y="0"/>
                  </a:lnTo>
                  <a:lnTo>
                    <a:pt x="56642" y="0"/>
                  </a:lnTo>
                  <a:close/>
                </a:path>
              </a:pathLst>
            </a:custGeom>
            <a:solidFill>
              <a:srgbClr val="000000"/>
            </a:solidFill>
          </p:spPr>
        </p:sp>
        <p:sp>
          <p:nvSpPr>
            <p:cNvPr id="366" name="Freeform 366"/>
            <p:cNvSpPr/>
            <p:nvPr/>
          </p:nvSpPr>
          <p:spPr>
            <a:xfrm>
              <a:off x="198755" y="177927"/>
              <a:ext cx="56642" cy="20193"/>
            </a:xfrm>
            <a:custGeom>
              <a:avLst/>
              <a:gdLst/>
              <a:ahLst/>
              <a:cxnLst/>
              <a:rect l="l" t="t" r="r" b="b"/>
              <a:pathLst>
                <a:path w="56642" h="20193">
                  <a:moveTo>
                    <a:pt x="56642" y="20193"/>
                  </a:moveTo>
                  <a:lnTo>
                    <a:pt x="0" y="20193"/>
                  </a:lnTo>
                  <a:lnTo>
                    <a:pt x="0" y="0"/>
                  </a:lnTo>
                  <a:lnTo>
                    <a:pt x="56642" y="0"/>
                  </a:lnTo>
                  <a:close/>
                </a:path>
              </a:pathLst>
            </a:custGeom>
            <a:solidFill>
              <a:srgbClr val="000000"/>
            </a:solidFill>
          </p:spPr>
        </p:sp>
        <p:sp>
          <p:nvSpPr>
            <p:cNvPr id="367" name="Freeform 367"/>
            <p:cNvSpPr/>
            <p:nvPr/>
          </p:nvSpPr>
          <p:spPr>
            <a:xfrm>
              <a:off x="315595" y="79248"/>
              <a:ext cx="56642" cy="20193"/>
            </a:xfrm>
            <a:custGeom>
              <a:avLst/>
              <a:gdLst/>
              <a:ahLst/>
              <a:cxnLst/>
              <a:rect l="l" t="t" r="r" b="b"/>
              <a:pathLst>
                <a:path w="56642" h="20193">
                  <a:moveTo>
                    <a:pt x="56642" y="20193"/>
                  </a:moveTo>
                  <a:lnTo>
                    <a:pt x="0" y="20193"/>
                  </a:lnTo>
                  <a:lnTo>
                    <a:pt x="0" y="0"/>
                  </a:lnTo>
                  <a:lnTo>
                    <a:pt x="56642" y="0"/>
                  </a:lnTo>
                  <a:close/>
                </a:path>
              </a:pathLst>
            </a:custGeom>
            <a:solidFill>
              <a:srgbClr val="000000"/>
            </a:solidFill>
          </p:spPr>
        </p:sp>
        <p:sp>
          <p:nvSpPr>
            <p:cNvPr id="368" name="Freeform 368"/>
            <p:cNvSpPr/>
            <p:nvPr/>
          </p:nvSpPr>
          <p:spPr>
            <a:xfrm>
              <a:off x="388747" y="358775"/>
              <a:ext cx="56642" cy="20193"/>
            </a:xfrm>
            <a:custGeom>
              <a:avLst/>
              <a:gdLst/>
              <a:ahLst/>
              <a:cxnLst/>
              <a:rect l="l" t="t" r="r" b="b"/>
              <a:pathLst>
                <a:path w="56642" h="20193">
                  <a:moveTo>
                    <a:pt x="56642" y="20193"/>
                  </a:moveTo>
                  <a:lnTo>
                    <a:pt x="0" y="20193"/>
                  </a:lnTo>
                  <a:lnTo>
                    <a:pt x="0" y="0"/>
                  </a:lnTo>
                  <a:lnTo>
                    <a:pt x="56642" y="0"/>
                  </a:lnTo>
                  <a:close/>
                </a:path>
              </a:pathLst>
            </a:custGeom>
            <a:solidFill>
              <a:srgbClr val="000000"/>
            </a:solidFill>
          </p:spPr>
        </p:sp>
        <p:sp>
          <p:nvSpPr>
            <p:cNvPr id="369" name="Freeform 369"/>
            <p:cNvSpPr/>
            <p:nvPr/>
          </p:nvSpPr>
          <p:spPr>
            <a:xfrm>
              <a:off x="487426" y="563499"/>
              <a:ext cx="120523" cy="20066"/>
            </a:xfrm>
            <a:custGeom>
              <a:avLst/>
              <a:gdLst/>
              <a:ahLst/>
              <a:cxnLst/>
              <a:rect l="l" t="t" r="r" b="b"/>
              <a:pathLst>
                <a:path w="120523" h="20066">
                  <a:moveTo>
                    <a:pt x="120523" y="20066"/>
                  </a:moveTo>
                  <a:lnTo>
                    <a:pt x="0" y="20066"/>
                  </a:lnTo>
                  <a:lnTo>
                    <a:pt x="0" y="0"/>
                  </a:lnTo>
                  <a:lnTo>
                    <a:pt x="120523" y="0"/>
                  </a:lnTo>
                  <a:close/>
                </a:path>
              </a:pathLst>
            </a:custGeom>
            <a:solidFill>
              <a:srgbClr val="000000"/>
            </a:solidFill>
          </p:spPr>
        </p:sp>
        <p:sp>
          <p:nvSpPr>
            <p:cNvPr id="370" name="Freeform 370"/>
            <p:cNvSpPr/>
            <p:nvPr/>
          </p:nvSpPr>
          <p:spPr>
            <a:xfrm>
              <a:off x="81788" y="529336"/>
              <a:ext cx="55880" cy="55880"/>
            </a:xfrm>
            <a:custGeom>
              <a:avLst/>
              <a:gdLst/>
              <a:ahLst/>
              <a:cxnLst/>
              <a:rect l="l" t="t" r="r" b="b"/>
              <a:pathLst>
                <a:path w="55880" h="55880">
                  <a:moveTo>
                    <a:pt x="27940" y="20193"/>
                  </a:moveTo>
                  <a:lnTo>
                    <a:pt x="20193" y="23749"/>
                  </a:lnTo>
                  <a:lnTo>
                    <a:pt x="23749" y="35814"/>
                  </a:lnTo>
                  <a:lnTo>
                    <a:pt x="35814" y="32258"/>
                  </a:lnTo>
                  <a:lnTo>
                    <a:pt x="32258" y="20193"/>
                  </a:lnTo>
                  <a:moveTo>
                    <a:pt x="27940" y="55880"/>
                  </a:moveTo>
                  <a:cubicBezTo>
                    <a:pt x="12573" y="55880"/>
                    <a:pt x="0" y="43307"/>
                    <a:pt x="0" y="27940"/>
                  </a:cubicBezTo>
                  <a:cubicBezTo>
                    <a:pt x="0" y="12573"/>
                    <a:pt x="12573" y="0"/>
                    <a:pt x="27940" y="0"/>
                  </a:cubicBezTo>
                  <a:cubicBezTo>
                    <a:pt x="43307" y="0"/>
                    <a:pt x="55880" y="12573"/>
                    <a:pt x="55880" y="27940"/>
                  </a:cubicBezTo>
                  <a:cubicBezTo>
                    <a:pt x="55880" y="43307"/>
                    <a:pt x="43307" y="55880"/>
                    <a:pt x="27940" y="55880"/>
                  </a:cubicBezTo>
                </a:path>
              </a:pathLst>
            </a:custGeom>
            <a:solidFill>
              <a:srgbClr val="000000"/>
            </a:solidFill>
          </p:spPr>
        </p:sp>
        <p:sp>
          <p:nvSpPr>
            <p:cNvPr id="371" name="Freeform 371"/>
            <p:cNvSpPr/>
            <p:nvPr/>
          </p:nvSpPr>
          <p:spPr>
            <a:xfrm>
              <a:off x="430530" y="441579"/>
              <a:ext cx="28702" cy="28702"/>
            </a:xfrm>
            <a:custGeom>
              <a:avLst/>
              <a:gdLst/>
              <a:ahLst/>
              <a:cxnLst/>
              <a:rect l="l" t="t" r="r" b="b"/>
              <a:pathLst>
                <a:path w="28702" h="28702">
                  <a:moveTo>
                    <a:pt x="14224" y="8636"/>
                  </a:moveTo>
                  <a:lnTo>
                    <a:pt x="8509" y="11176"/>
                  </a:lnTo>
                  <a:lnTo>
                    <a:pt x="11049" y="20066"/>
                  </a:lnTo>
                  <a:lnTo>
                    <a:pt x="20066" y="17526"/>
                  </a:lnTo>
                  <a:lnTo>
                    <a:pt x="17526" y="8636"/>
                  </a:lnTo>
                  <a:moveTo>
                    <a:pt x="14351" y="28702"/>
                  </a:moveTo>
                  <a:lnTo>
                    <a:pt x="0" y="22225"/>
                  </a:lnTo>
                  <a:cubicBezTo>
                    <a:pt x="0" y="6477"/>
                    <a:pt x="6477" y="0"/>
                    <a:pt x="14351" y="0"/>
                  </a:cubicBezTo>
                  <a:lnTo>
                    <a:pt x="28702" y="6477"/>
                  </a:lnTo>
                  <a:cubicBezTo>
                    <a:pt x="28702" y="22225"/>
                    <a:pt x="22225" y="28702"/>
                    <a:pt x="14351" y="28702"/>
                  </a:cubicBezTo>
                </a:path>
              </a:pathLst>
            </a:custGeom>
            <a:solidFill>
              <a:srgbClr val="000000"/>
            </a:solidFill>
          </p:spPr>
        </p:sp>
        <p:sp>
          <p:nvSpPr>
            <p:cNvPr id="372" name="Freeform 372"/>
            <p:cNvSpPr/>
            <p:nvPr/>
          </p:nvSpPr>
          <p:spPr>
            <a:xfrm>
              <a:off x="711708" y="212344"/>
              <a:ext cx="29972" cy="29972"/>
            </a:xfrm>
            <a:custGeom>
              <a:avLst/>
              <a:gdLst/>
              <a:ahLst/>
              <a:cxnLst/>
              <a:rect l="l" t="t" r="r" b="b"/>
              <a:pathLst>
                <a:path w="29972" h="29972">
                  <a:moveTo>
                    <a:pt x="14986" y="9779"/>
                  </a:moveTo>
                  <a:lnTo>
                    <a:pt x="9779" y="12065"/>
                  </a:lnTo>
                  <a:lnTo>
                    <a:pt x="12065" y="20066"/>
                  </a:lnTo>
                  <a:lnTo>
                    <a:pt x="20066" y="17780"/>
                  </a:lnTo>
                  <a:lnTo>
                    <a:pt x="17780" y="9779"/>
                  </a:lnTo>
                  <a:moveTo>
                    <a:pt x="14986" y="29845"/>
                  </a:moveTo>
                  <a:lnTo>
                    <a:pt x="0" y="23114"/>
                  </a:lnTo>
                  <a:cubicBezTo>
                    <a:pt x="0" y="6604"/>
                    <a:pt x="6731" y="0"/>
                    <a:pt x="14986" y="0"/>
                  </a:cubicBezTo>
                  <a:lnTo>
                    <a:pt x="29972" y="6731"/>
                  </a:lnTo>
                  <a:cubicBezTo>
                    <a:pt x="29972" y="23241"/>
                    <a:pt x="23241" y="29972"/>
                    <a:pt x="14986" y="29972"/>
                  </a:cubicBezTo>
                </a:path>
              </a:pathLst>
            </a:custGeom>
            <a:solidFill>
              <a:srgbClr val="000000"/>
            </a:solidFill>
          </p:spPr>
        </p:sp>
        <p:sp>
          <p:nvSpPr>
            <p:cNvPr id="373" name="Freeform 373"/>
            <p:cNvSpPr/>
            <p:nvPr/>
          </p:nvSpPr>
          <p:spPr>
            <a:xfrm>
              <a:off x="776986" y="362077"/>
              <a:ext cx="34290" cy="34163"/>
            </a:xfrm>
            <a:custGeom>
              <a:avLst/>
              <a:gdLst/>
              <a:ahLst/>
              <a:cxnLst/>
              <a:rect l="l" t="t" r="r" b="b"/>
              <a:pathLst>
                <a:path w="34290" h="34163">
                  <a:moveTo>
                    <a:pt x="17145" y="14097"/>
                  </a:moveTo>
                  <a:lnTo>
                    <a:pt x="14097" y="15494"/>
                  </a:lnTo>
                  <a:lnTo>
                    <a:pt x="15494" y="20193"/>
                  </a:lnTo>
                  <a:lnTo>
                    <a:pt x="20193" y="18796"/>
                  </a:lnTo>
                  <a:lnTo>
                    <a:pt x="18796" y="14097"/>
                  </a:lnTo>
                  <a:moveTo>
                    <a:pt x="17145" y="34163"/>
                  </a:moveTo>
                  <a:lnTo>
                    <a:pt x="0" y="26543"/>
                  </a:lnTo>
                  <a:cubicBezTo>
                    <a:pt x="0" y="7620"/>
                    <a:pt x="7620" y="0"/>
                    <a:pt x="17145" y="0"/>
                  </a:cubicBezTo>
                  <a:lnTo>
                    <a:pt x="34290" y="7620"/>
                  </a:lnTo>
                  <a:cubicBezTo>
                    <a:pt x="34290" y="26543"/>
                    <a:pt x="26670" y="34163"/>
                    <a:pt x="17145" y="34163"/>
                  </a:cubicBezTo>
                </a:path>
              </a:pathLst>
            </a:custGeom>
            <a:solidFill>
              <a:srgbClr val="000000"/>
            </a:solidFill>
          </p:spPr>
        </p:sp>
        <p:sp>
          <p:nvSpPr>
            <p:cNvPr id="374" name="Freeform 374"/>
            <p:cNvSpPr/>
            <p:nvPr/>
          </p:nvSpPr>
          <p:spPr>
            <a:xfrm>
              <a:off x="439039" y="63627"/>
              <a:ext cx="30226" cy="30099"/>
            </a:xfrm>
            <a:custGeom>
              <a:avLst/>
              <a:gdLst/>
              <a:ahLst/>
              <a:cxnLst/>
              <a:rect l="l" t="t" r="r" b="b"/>
              <a:pathLst>
                <a:path w="30226" h="30099">
                  <a:moveTo>
                    <a:pt x="15113" y="10033"/>
                  </a:moveTo>
                  <a:lnTo>
                    <a:pt x="10160" y="12319"/>
                  </a:lnTo>
                  <a:lnTo>
                    <a:pt x="12446" y="20066"/>
                  </a:lnTo>
                  <a:lnTo>
                    <a:pt x="20193" y="17780"/>
                  </a:lnTo>
                  <a:lnTo>
                    <a:pt x="17907" y="10033"/>
                  </a:lnTo>
                  <a:moveTo>
                    <a:pt x="15113" y="30099"/>
                  </a:moveTo>
                  <a:lnTo>
                    <a:pt x="0" y="23368"/>
                  </a:lnTo>
                  <a:cubicBezTo>
                    <a:pt x="0" y="6731"/>
                    <a:pt x="6731" y="0"/>
                    <a:pt x="15113" y="0"/>
                  </a:cubicBezTo>
                  <a:lnTo>
                    <a:pt x="30226" y="6731"/>
                  </a:lnTo>
                  <a:cubicBezTo>
                    <a:pt x="30226" y="23368"/>
                    <a:pt x="23495" y="30099"/>
                    <a:pt x="15113" y="30099"/>
                  </a:cubicBezTo>
                </a:path>
              </a:pathLst>
            </a:custGeom>
            <a:solidFill>
              <a:srgbClr val="000000"/>
            </a:solidFill>
          </p:spPr>
        </p:sp>
      </p:grpSp>
      <p:grpSp>
        <p:nvGrpSpPr>
          <p:cNvPr id="375" name="Group 375"/>
          <p:cNvGrpSpPr>
            <a:grpSpLocks noChangeAspect="1"/>
          </p:cNvGrpSpPr>
          <p:nvPr/>
        </p:nvGrpSpPr>
        <p:grpSpPr>
          <a:xfrm>
            <a:off x="10080685" y="5927767"/>
            <a:ext cx="1108718" cy="1000539"/>
            <a:chOff x="0" y="0"/>
            <a:chExt cx="766521" cy="691731"/>
          </a:xfrm>
        </p:grpSpPr>
        <p:sp>
          <p:nvSpPr>
            <p:cNvPr id="376" name="Freeform 376"/>
            <p:cNvSpPr/>
            <p:nvPr/>
          </p:nvSpPr>
          <p:spPr>
            <a:xfrm>
              <a:off x="56134" y="63500"/>
              <a:ext cx="647319" cy="564769"/>
            </a:xfrm>
            <a:custGeom>
              <a:avLst/>
              <a:gdLst/>
              <a:ahLst/>
              <a:cxnLst/>
              <a:rect l="l" t="t" r="r" b="b"/>
              <a:pathLst>
                <a:path w="647319" h="564769">
                  <a:moveTo>
                    <a:pt x="327787" y="20066"/>
                  </a:moveTo>
                  <a:cubicBezTo>
                    <a:pt x="311912" y="20066"/>
                    <a:pt x="303784" y="28702"/>
                    <a:pt x="295021" y="43561"/>
                  </a:cubicBezTo>
                  <a:cubicBezTo>
                    <a:pt x="294767" y="44069"/>
                    <a:pt x="289560" y="52959"/>
                    <a:pt x="280797" y="67691"/>
                  </a:cubicBezTo>
                  <a:cubicBezTo>
                    <a:pt x="235204" y="144907"/>
                    <a:pt x="96520" y="379730"/>
                    <a:pt x="44577" y="468376"/>
                  </a:cubicBezTo>
                  <a:cubicBezTo>
                    <a:pt x="36195" y="482600"/>
                    <a:pt x="22479" y="506222"/>
                    <a:pt x="29337" y="521970"/>
                  </a:cubicBezTo>
                  <a:cubicBezTo>
                    <a:pt x="39370" y="544703"/>
                    <a:pt x="52451" y="544703"/>
                    <a:pt x="56769" y="544703"/>
                  </a:cubicBezTo>
                  <a:lnTo>
                    <a:pt x="597789" y="544703"/>
                  </a:lnTo>
                  <a:cubicBezTo>
                    <a:pt x="605790" y="544703"/>
                    <a:pt x="612394" y="542036"/>
                    <a:pt x="617474" y="536956"/>
                  </a:cubicBezTo>
                  <a:cubicBezTo>
                    <a:pt x="623824" y="530479"/>
                    <a:pt x="627253" y="520319"/>
                    <a:pt x="626872" y="509016"/>
                  </a:cubicBezTo>
                  <a:lnTo>
                    <a:pt x="624332" y="493522"/>
                  </a:lnTo>
                  <a:lnTo>
                    <a:pt x="411480" y="141351"/>
                  </a:lnTo>
                  <a:cubicBezTo>
                    <a:pt x="403860" y="128651"/>
                    <a:pt x="395097" y="112776"/>
                    <a:pt x="386588" y="97409"/>
                  </a:cubicBezTo>
                  <a:lnTo>
                    <a:pt x="362204" y="54229"/>
                  </a:lnTo>
                  <a:cubicBezTo>
                    <a:pt x="348615" y="31877"/>
                    <a:pt x="340995" y="20193"/>
                    <a:pt x="327787" y="20193"/>
                  </a:cubicBezTo>
                  <a:moveTo>
                    <a:pt x="597789" y="564769"/>
                  </a:moveTo>
                  <a:lnTo>
                    <a:pt x="56769" y="564769"/>
                  </a:lnTo>
                  <a:cubicBezTo>
                    <a:pt x="42799" y="564769"/>
                    <a:pt x="23622" y="558800"/>
                    <a:pt x="11049" y="530098"/>
                  </a:cubicBezTo>
                  <a:cubicBezTo>
                    <a:pt x="0" y="504952"/>
                    <a:pt x="17018" y="475869"/>
                    <a:pt x="27178" y="458470"/>
                  </a:cubicBezTo>
                  <a:cubicBezTo>
                    <a:pt x="79121" y="369824"/>
                    <a:pt x="217805" y="134874"/>
                    <a:pt x="263398" y="57658"/>
                  </a:cubicBezTo>
                  <a:cubicBezTo>
                    <a:pt x="272161" y="42926"/>
                    <a:pt x="277368" y="34036"/>
                    <a:pt x="277622" y="33528"/>
                  </a:cubicBezTo>
                  <a:cubicBezTo>
                    <a:pt x="287401" y="16891"/>
                    <a:pt x="300863" y="0"/>
                    <a:pt x="327787" y="0"/>
                  </a:cubicBezTo>
                  <a:cubicBezTo>
                    <a:pt x="352933" y="0"/>
                    <a:pt x="365125" y="20320"/>
                    <a:pt x="379349" y="43815"/>
                  </a:cubicBezTo>
                  <a:lnTo>
                    <a:pt x="404241" y="87757"/>
                  </a:lnTo>
                  <a:cubicBezTo>
                    <a:pt x="412623" y="102997"/>
                    <a:pt x="421259" y="118745"/>
                    <a:pt x="428752" y="131064"/>
                  </a:cubicBezTo>
                  <a:lnTo>
                    <a:pt x="637794" y="476885"/>
                  </a:lnTo>
                  <a:cubicBezTo>
                    <a:pt x="643382" y="486029"/>
                    <a:pt x="646430" y="496951"/>
                    <a:pt x="646811" y="508254"/>
                  </a:cubicBezTo>
                  <a:cubicBezTo>
                    <a:pt x="647319" y="524891"/>
                    <a:pt x="641858" y="540385"/>
                    <a:pt x="631825" y="550799"/>
                  </a:cubicBezTo>
                  <a:cubicBezTo>
                    <a:pt x="623062" y="559943"/>
                    <a:pt x="611251" y="564769"/>
                    <a:pt x="597789" y="564769"/>
                  </a:cubicBezTo>
                </a:path>
              </a:pathLst>
            </a:custGeom>
            <a:solidFill>
              <a:srgbClr val="000000"/>
            </a:solidFill>
          </p:spPr>
        </p:sp>
        <p:sp>
          <p:nvSpPr>
            <p:cNvPr id="377" name="Freeform 377"/>
            <p:cNvSpPr/>
            <p:nvPr/>
          </p:nvSpPr>
          <p:spPr>
            <a:xfrm>
              <a:off x="219456" y="395224"/>
              <a:ext cx="24257" cy="23622"/>
            </a:xfrm>
            <a:custGeom>
              <a:avLst/>
              <a:gdLst/>
              <a:ahLst/>
              <a:cxnLst/>
              <a:rect l="l" t="t" r="r" b="b"/>
              <a:pathLst>
                <a:path w="24257" h="23622">
                  <a:moveTo>
                    <a:pt x="11430" y="23622"/>
                  </a:moveTo>
                  <a:lnTo>
                    <a:pt x="8001" y="23114"/>
                  </a:lnTo>
                  <a:lnTo>
                    <a:pt x="0" y="13208"/>
                  </a:lnTo>
                  <a:lnTo>
                    <a:pt x="3683" y="7112"/>
                  </a:lnTo>
                  <a:lnTo>
                    <a:pt x="12954" y="0"/>
                  </a:lnTo>
                  <a:lnTo>
                    <a:pt x="24257" y="11684"/>
                  </a:lnTo>
                  <a:lnTo>
                    <a:pt x="20574" y="17907"/>
                  </a:lnTo>
                  <a:lnTo>
                    <a:pt x="14859" y="23622"/>
                  </a:lnTo>
                </a:path>
              </a:pathLst>
            </a:custGeom>
            <a:solidFill>
              <a:srgbClr val="000000"/>
            </a:solidFill>
          </p:spPr>
        </p:sp>
        <p:sp>
          <p:nvSpPr>
            <p:cNvPr id="378" name="Freeform 378"/>
            <p:cNvSpPr/>
            <p:nvPr/>
          </p:nvSpPr>
          <p:spPr>
            <a:xfrm>
              <a:off x="149987" y="164338"/>
              <a:ext cx="466471" cy="408178"/>
            </a:xfrm>
            <a:custGeom>
              <a:avLst/>
              <a:gdLst/>
              <a:ahLst/>
              <a:cxnLst/>
              <a:rect l="l" t="t" r="r" b="b"/>
              <a:pathLst>
                <a:path w="466471" h="408178">
                  <a:moveTo>
                    <a:pt x="424307" y="408051"/>
                  </a:moveTo>
                  <a:lnTo>
                    <a:pt x="41910" y="408051"/>
                  </a:lnTo>
                  <a:cubicBezTo>
                    <a:pt x="29972" y="408051"/>
                    <a:pt x="17526" y="402590"/>
                    <a:pt x="9398" y="393573"/>
                  </a:cubicBezTo>
                  <a:cubicBezTo>
                    <a:pt x="2921" y="386461"/>
                    <a:pt x="0" y="377698"/>
                    <a:pt x="762" y="368935"/>
                  </a:cubicBezTo>
                  <a:cubicBezTo>
                    <a:pt x="2286" y="353060"/>
                    <a:pt x="10541" y="340106"/>
                    <a:pt x="17907" y="328676"/>
                  </a:cubicBezTo>
                  <a:lnTo>
                    <a:pt x="21844" y="322580"/>
                  </a:lnTo>
                  <a:lnTo>
                    <a:pt x="26289" y="314960"/>
                  </a:lnTo>
                  <a:cubicBezTo>
                    <a:pt x="34671" y="300609"/>
                    <a:pt x="43053" y="286258"/>
                    <a:pt x="51435" y="272034"/>
                  </a:cubicBezTo>
                  <a:lnTo>
                    <a:pt x="53594" y="268351"/>
                  </a:lnTo>
                  <a:lnTo>
                    <a:pt x="62611" y="262001"/>
                  </a:lnTo>
                  <a:lnTo>
                    <a:pt x="73787" y="273812"/>
                  </a:lnTo>
                  <a:lnTo>
                    <a:pt x="68834" y="282321"/>
                  </a:lnTo>
                  <a:cubicBezTo>
                    <a:pt x="60452" y="296672"/>
                    <a:pt x="52070" y="311023"/>
                    <a:pt x="43688" y="325247"/>
                  </a:cubicBezTo>
                  <a:lnTo>
                    <a:pt x="41021" y="329946"/>
                  </a:lnTo>
                  <a:lnTo>
                    <a:pt x="36957" y="336550"/>
                  </a:lnTo>
                  <a:cubicBezTo>
                    <a:pt x="28194" y="350139"/>
                    <a:pt x="21971" y="360045"/>
                    <a:pt x="20828" y="371221"/>
                  </a:cubicBezTo>
                  <a:lnTo>
                    <a:pt x="21717" y="377444"/>
                  </a:lnTo>
                  <a:cubicBezTo>
                    <a:pt x="28448" y="384937"/>
                    <a:pt x="35687" y="388112"/>
                    <a:pt x="41910" y="388112"/>
                  </a:cubicBezTo>
                  <a:lnTo>
                    <a:pt x="424307" y="388112"/>
                  </a:lnTo>
                  <a:cubicBezTo>
                    <a:pt x="431419" y="388112"/>
                    <a:pt x="438404" y="384683"/>
                    <a:pt x="442595" y="379095"/>
                  </a:cubicBezTo>
                  <a:lnTo>
                    <a:pt x="445770" y="373888"/>
                  </a:lnTo>
                  <a:cubicBezTo>
                    <a:pt x="442595" y="357505"/>
                    <a:pt x="434975" y="346075"/>
                    <a:pt x="428879" y="336804"/>
                  </a:cubicBezTo>
                  <a:lnTo>
                    <a:pt x="425323" y="330962"/>
                  </a:lnTo>
                  <a:lnTo>
                    <a:pt x="290068" y="107315"/>
                  </a:lnTo>
                  <a:cubicBezTo>
                    <a:pt x="284607" y="98298"/>
                    <a:pt x="278384" y="86995"/>
                    <a:pt x="272415" y="76073"/>
                  </a:cubicBezTo>
                  <a:lnTo>
                    <a:pt x="255270" y="45720"/>
                  </a:lnTo>
                  <a:cubicBezTo>
                    <a:pt x="253111" y="42291"/>
                    <a:pt x="251333" y="38862"/>
                    <a:pt x="249682" y="35814"/>
                  </a:cubicBezTo>
                  <a:lnTo>
                    <a:pt x="240538" y="20066"/>
                  </a:lnTo>
                  <a:lnTo>
                    <a:pt x="233426" y="20066"/>
                  </a:lnTo>
                  <a:cubicBezTo>
                    <a:pt x="223901" y="20066"/>
                    <a:pt x="220218" y="23495"/>
                    <a:pt x="214249" y="33782"/>
                  </a:cubicBezTo>
                  <a:lnTo>
                    <a:pt x="106680" y="217424"/>
                  </a:lnTo>
                  <a:cubicBezTo>
                    <a:pt x="103886" y="222250"/>
                    <a:pt x="97663" y="223774"/>
                    <a:pt x="92964" y="220980"/>
                  </a:cubicBezTo>
                  <a:lnTo>
                    <a:pt x="86614" y="211963"/>
                  </a:lnTo>
                  <a:lnTo>
                    <a:pt x="160147" y="86487"/>
                  </a:lnTo>
                  <a:cubicBezTo>
                    <a:pt x="172466" y="65532"/>
                    <a:pt x="184785" y="44577"/>
                    <a:pt x="196977" y="23622"/>
                  </a:cubicBezTo>
                  <a:cubicBezTo>
                    <a:pt x="203708" y="12192"/>
                    <a:pt x="212598" y="0"/>
                    <a:pt x="233426" y="0"/>
                  </a:cubicBezTo>
                  <a:lnTo>
                    <a:pt x="233553" y="0"/>
                  </a:lnTo>
                  <a:cubicBezTo>
                    <a:pt x="253365" y="0"/>
                    <a:pt x="260858" y="13970"/>
                    <a:pt x="267462" y="26289"/>
                  </a:cubicBezTo>
                  <a:lnTo>
                    <a:pt x="270637" y="32258"/>
                  </a:lnTo>
                  <a:cubicBezTo>
                    <a:pt x="277876" y="44196"/>
                    <a:pt x="284099" y="55499"/>
                    <a:pt x="290068" y="66421"/>
                  </a:cubicBezTo>
                  <a:lnTo>
                    <a:pt x="307340" y="96901"/>
                  </a:lnTo>
                  <a:lnTo>
                    <a:pt x="440944" y="318135"/>
                  </a:lnTo>
                  <a:cubicBezTo>
                    <a:pt x="442214" y="320294"/>
                    <a:pt x="443992" y="322834"/>
                    <a:pt x="445770" y="325628"/>
                  </a:cubicBezTo>
                  <a:cubicBezTo>
                    <a:pt x="452882" y="336423"/>
                    <a:pt x="461772" y="349758"/>
                    <a:pt x="464439" y="363601"/>
                  </a:cubicBezTo>
                  <a:cubicBezTo>
                    <a:pt x="466471" y="374269"/>
                    <a:pt x="464566" y="383413"/>
                    <a:pt x="458724" y="391160"/>
                  </a:cubicBezTo>
                  <a:cubicBezTo>
                    <a:pt x="450596" y="401828"/>
                    <a:pt x="437769" y="408178"/>
                    <a:pt x="424434" y="408178"/>
                  </a:cubicBezTo>
                </a:path>
              </a:pathLst>
            </a:custGeom>
            <a:solidFill>
              <a:srgbClr val="000000"/>
            </a:solidFill>
          </p:spPr>
        </p:sp>
        <p:sp>
          <p:nvSpPr>
            <p:cNvPr id="379" name="Freeform 379"/>
            <p:cNvSpPr/>
            <p:nvPr/>
          </p:nvSpPr>
          <p:spPr>
            <a:xfrm>
              <a:off x="284861" y="271399"/>
              <a:ext cx="177546" cy="272542"/>
            </a:xfrm>
            <a:custGeom>
              <a:avLst/>
              <a:gdLst/>
              <a:ahLst/>
              <a:cxnLst/>
              <a:rect l="l" t="t" r="r" b="b"/>
              <a:pathLst>
                <a:path w="177546" h="272542">
                  <a:moveTo>
                    <a:pt x="61722" y="187452"/>
                  </a:moveTo>
                  <a:lnTo>
                    <a:pt x="74676" y="246507"/>
                  </a:lnTo>
                  <a:lnTo>
                    <a:pt x="133477" y="211836"/>
                  </a:lnTo>
                  <a:lnTo>
                    <a:pt x="116078" y="206629"/>
                  </a:lnTo>
                  <a:cubicBezTo>
                    <a:pt x="113284" y="205867"/>
                    <a:pt x="111125" y="203835"/>
                    <a:pt x="109855" y="201295"/>
                  </a:cubicBezTo>
                  <a:lnTo>
                    <a:pt x="108585" y="195707"/>
                  </a:lnTo>
                  <a:lnTo>
                    <a:pt x="151511" y="97536"/>
                  </a:lnTo>
                  <a:lnTo>
                    <a:pt x="79756" y="97790"/>
                  </a:lnTo>
                  <a:cubicBezTo>
                    <a:pt x="76200" y="97917"/>
                    <a:pt x="72898" y="96012"/>
                    <a:pt x="71120" y="92964"/>
                  </a:cubicBezTo>
                  <a:lnTo>
                    <a:pt x="69215" y="86233"/>
                  </a:lnTo>
                  <a:lnTo>
                    <a:pt x="103505" y="20701"/>
                  </a:lnTo>
                  <a:lnTo>
                    <a:pt x="83439" y="20066"/>
                  </a:lnTo>
                  <a:lnTo>
                    <a:pt x="28194" y="122301"/>
                  </a:lnTo>
                  <a:lnTo>
                    <a:pt x="109093" y="115570"/>
                  </a:lnTo>
                  <a:cubicBezTo>
                    <a:pt x="112522" y="115316"/>
                    <a:pt x="116078" y="116840"/>
                    <a:pt x="118110" y="119761"/>
                  </a:cubicBezTo>
                  <a:lnTo>
                    <a:pt x="120523" y="126365"/>
                  </a:lnTo>
                  <a:lnTo>
                    <a:pt x="94361" y="186690"/>
                  </a:lnTo>
                  <a:cubicBezTo>
                    <a:pt x="92456" y="191135"/>
                    <a:pt x="87503" y="193548"/>
                    <a:pt x="82804" y="192532"/>
                  </a:cubicBezTo>
                  <a:close/>
                  <a:moveTo>
                    <a:pt x="67818" y="272288"/>
                  </a:moveTo>
                  <a:lnTo>
                    <a:pt x="65024" y="272034"/>
                  </a:lnTo>
                  <a:lnTo>
                    <a:pt x="58674" y="267589"/>
                  </a:lnTo>
                  <a:lnTo>
                    <a:pt x="38735" y="176149"/>
                  </a:lnTo>
                  <a:cubicBezTo>
                    <a:pt x="37973" y="172720"/>
                    <a:pt x="38989" y="169291"/>
                    <a:pt x="41529" y="166878"/>
                  </a:cubicBezTo>
                  <a:lnTo>
                    <a:pt x="47498" y="163449"/>
                  </a:lnTo>
                  <a:lnTo>
                    <a:pt x="79375" y="171069"/>
                  </a:lnTo>
                  <a:lnTo>
                    <a:pt x="94107" y="137160"/>
                  </a:lnTo>
                  <a:lnTo>
                    <a:pt x="11430" y="144145"/>
                  </a:lnTo>
                  <a:cubicBezTo>
                    <a:pt x="7747" y="144526"/>
                    <a:pt x="4191" y="142748"/>
                    <a:pt x="2159" y="139573"/>
                  </a:cubicBezTo>
                  <a:lnTo>
                    <a:pt x="0" y="132588"/>
                  </a:lnTo>
                  <a:lnTo>
                    <a:pt x="68707" y="5334"/>
                  </a:lnTo>
                  <a:cubicBezTo>
                    <a:pt x="70485" y="2032"/>
                    <a:pt x="74041" y="0"/>
                    <a:pt x="77724" y="0"/>
                  </a:cubicBezTo>
                  <a:lnTo>
                    <a:pt x="120142" y="889"/>
                  </a:lnTo>
                  <a:cubicBezTo>
                    <a:pt x="123571" y="1016"/>
                    <a:pt x="126873" y="2794"/>
                    <a:pt x="128651" y="5842"/>
                  </a:cubicBezTo>
                  <a:lnTo>
                    <a:pt x="130556" y="12573"/>
                  </a:lnTo>
                  <a:lnTo>
                    <a:pt x="96393" y="77724"/>
                  </a:lnTo>
                  <a:lnTo>
                    <a:pt x="167005" y="77470"/>
                  </a:lnTo>
                  <a:cubicBezTo>
                    <a:pt x="170434" y="77470"/>
                    <a:pt x="173609" y="79121"/>
                    <a:pt x="175387" y="82042"/>
                  </a:cubicBezTo>
                  <a:lnTo>
                    <a:pt x="177546" y="88519"/>
                  </a:lnTo>
                  <a:lnTo>
                    <a:pt x="132715" y="190881"/>
                  </a:lnTo>
                  <a:lnTo>
                    <a:pt x="161290" y="199517"/>
                  </a:lnTo>
                  <a:cubicBezTo>
                    <a:pt x="165100" y="200660"/>
                    <a:pt x="167894" y="203962"/>
                    <a:pt x="168402" y="207899"/>
                  </a:cubicBezTo>
                  <a:lnTo>
                    <a:pt x="167005" y="215773"/>
                  </a:lnTo>
                  <a:lnTo>
                    <a:pt x="73025" y="271145"/>
                  </a:lnTo>
                  <a:cubicBezTo>
                    <a:pt x="71501" y="272034"/>
                    <a:pt x="69723" y="272542"/>
                    <a:pt x="67945" y="272542"/>
                  </a:cubicBezTo>
                </a:path>
              </a:pathLst>
            </a:custGeom>
            <a:solidFill>
              <a:srgbClr val="000000"/>
            </a:solidFill>
          </p:spPr>
        </p:sp>
      </p:grpSp>
      <p:grpSp>
        <p:nvGrpSpPr>
          <p:cNvPr id="380" name="Group 380"/>
          <p:cNvGrpSpPr>
            <a:grpSpLocks noChangeAspect="1"/>
          </p:cNvGrpSpPr>
          <p:nvPr/>
        </p:nvGrpSpPr>
        <p:grpSpPr>
          <a:xfrm>
            <a:off x="10070343" y="1096000"/>
            <a:ext cx="1108645" cy="860250"/>
            <a:chOff x="0" y="0"/>
            <a:chExt cx="766470" cy="594741"/>
          </a:xfrm>
        </p:grpSpPr>
        <p:sp>
          <p:nvSpPr>
            <p:cNvPr id="381" name="Freeform 381"/>
            <p:cNvSpPr/>
            <p:nvPr/>
          </p:nvSpPr>
          <p:spPr>
            <a:xfrm>
              <a:off x="121031" y="63500"/>
              <a:ext cx="538988" cy="394589"/>
            </a:xfrm>
            <a:custGeom>
              <a:avLst/>
              <a:gdLst/>
              <a:ahLst/>
              <a:cxnLst/>
              <a:rect l="l" t="t" r="r" b="b"/>
              <a:pathLst>
                <a:path w="538988" h="394589">
                  <a:moveTo>
                    <a:pt x="20066" y="374523"/>
                  </a:moveTo>
                  <a:lnTo>
                    <a:pt x="518922" y="374523"/>
                  </a:lnTo>
                  <a:lnTo>
                    <a:pt x="518922" y="20066"/>
                  </a:lnTo>
                  <a:lnTo>
                    <a:pt x="20066" y="20066"/>
                  </a:lnTo>
                  <a:close/>
                  <a:moveTo>
                    <a:pt x="538988" y="394589"/>
                  </a:moveTo>
                  <a:lnTo>
                    <a:pt x="0" y="394589"/>
                  </a:lnTo>
                  <a:lnTo>
                    <a:pt x="0" y="0"/>
                  </a:lnTo>
                  <a:lnTo>
                    <a:pt x="538988" y="0"/>
                  </a:lnTo>
                  <a:close/>
                </a:path>
              </a:pathLst>
            </a:custGeom>
            <a:solidFill>
              <a:srgbClr val="000000"/>
            </a:solidFill>
          </p:spPr>
        </p:sp>
        <p:sp>
          <p:nvSpPr>
            <p:cNvPr id="382" name="Freeform 382"/>
            <p:cNvSpPr/>
            <p:nvPr/>
          </p:nvSpPr>
          <p:spPr>
            <a:xfrm>
              <a:off x="121031" y="438023"/>
              <a:ext cx="538988" cy="93218"/>
            </a:xfrm>
            <a:custGeom>
              <a:avLst/>
              <a:gdLst/>
              <a:ahLst/>
              <a:cxnLst/>
              <a:rect l="l" t="t" r="r" b="b"/>
              <a:pathLst>
                <a:path w="538988" h="93218">
                  <a:moveTo>
                    <a:pt x="20066" y="73152"/>
                  </a:moveTo>
                  <a:lnTo>
                    <a:pt x="518922" y="73152"/>
                  </a:lnTo>
                  <a:lnTo>
                    <a:pt x="518922" y="20193"/>
                  </a:lnTo>
                  <a:lnTo>
                    <a:pt x="20066" y="20193"/>
                  </a:lnTo>
                  <a:close/>
                  <a:moveTo>
                    <a:pt x="538988" y="93218"/>
                  </a:moveTo>
                  <a:lnTo>
                    <a:pt x="0" y="93218"/>
                  </a:lnTo>
                  <a:lnTo>
                    <a:pt x="0" y="0"/>
                  </a:lnTo>
                  <a:lnTo>
                    <a:pt x="538988" y="0"/>
                  </a:lnTo>
                  <a:close/>
                </a:path>
              </a:pathLst>
            </a:custGeom>
            <a:solidFill>
              <a:srgbClr val="000000"/>
            </a:solidFill>
          </p:spPr>
        </p:sp>
        <p:sp>
          <p:nvSpPr>
            <p:cNvPr id="383" name="Freeform 383"/>
            <p:cNvSpPr/>
            <p:nvPr/>
          </p:nvSpPr>
          <p:spPr>
            <a:xfrm>
              <a:off x="63500" y="511175"/>
              <a:ext cx="639445" cy="20066"/>
            </a:xfrm>
            <a:custGeom>
              <a:avLst/>
              <a:gdLst/>
              <a:ahLst/>
              <a:cxnLst/>
              <a:rect l="l" t="t" r="r" b="b"/>
              <a:pathLst>
                <a:path w="639445" h="20066">
                  <a:moveTo>
                    <a:pt x="639445" y="20066"/>
                  </a:moveTo>
                  <a:lnTo>
                    <a:pt x="0" y="20066"/>
                  </a:lnTo>
                  <a:lnTo>
                    <a:pt x="0" y="0"/>
                  </a:lnTo>
                  <a:lnTo>
                    <a:pt x="639445" y="0"/>
                  </a:lnTo>
                  <a:close/>
                </a:path>
              </a:pathLst>
            </a:custGeom>
            <a:solidFill>
              <a:srgbClr val="000000"/>
            </a:solidFill>
          </p:spPr>
        </p:sp>
        <p:sp>
          <p:nvSpPr>
            <p:cNvPr id="384" name="Freeform 384"/>
            <p:cNvSpPr/>
            <p:nvPr/>
          </p:nvSpPr>
          <p:spPr>
            <a:xfrm>
              <a:off x="544957" y="141097"/>
              <a:ext cx="20066" cy="175514"/>
            </a:xfrm>
            <a:custGeom>
              <a:avLst/>
              <a:gdLst/>
              <a:ahLst/>
              <a:cxnLst/>
              <a:rect l="l" t="t" r="r" b="b"/>
              <a:pathLst>
                <a:path w="20066" h="175514">
                  <a:moveTo>
                    <a:pt x="20066" y="175514"/>
                  </a:moveTo>
                  <a:lnTo>
                    <a:pt x="0" y="175514"/>
                  </a:lnTo>
                  <a:lnTo>
                    <a:pt x="0" y="0"/>
                  </a:lnTo>
                  <a:lnTo>
                    <a:pt x="20066" y="0"/>
                  </a:lnTo>
                  <a:close/>
                </a:path>
              </a:pathLst>
            </a:custGeom>
            <a:solidFill>
              <a:srgbClr val="000000"/>
            </a:solidFill>
          </p:spPr>
        </p:sp>
        <p:sp>
          <p:nvSpPr>
            <p:cNvPr id="385" name="Freeform 385"/>
            <p:cNvSpPr/>
            <p:nvPr/>
          </p:nvSpPr>
          <p:spPr>
            <a:xfrm>
              <a:off x="446278" y="141097"/>
              <a:ext cx="20066" cy="177292"/>
            </a:xfrm>
            <a:custGeom>
              <a:avLst/>
              <a:gdLst/>
              <a:ahLst/>
              <a:cxnLst/>
              <a:rect l="l" t="t" r="r" b="b"/>
              <a:pathLst>
                <a:path w="20066" h="177292">
                  <a:moveTo>
                    <a:pt x="20066" y="177292"/>
                  </a:moveTo>
                  <a:lnTo>
                    <a:pt x="0" y="177292"/>
                  </a:lnTo>
                  <a:lnTo>
                    <a:pt x="0" y="0"/>
                  </a:lnTo>
                  <a:lnTo>
                    <a:pt x="20066" y="0"/>
                  </a:lnTo>
                  <a:close/>
                </a:path>
              </a:pathLst>
            </a:custGeom>
            <a:solidFill>
              <a:srgbClr val="000000"/>
            </a:solidFill>
          </p:spPr>
        </p:sp>
        <p:sp>
          <p:nvSpPr>
            <p:cNvPr id="386" name="Freeform 386"/>
            <p:cNvSpPr/>
            <p:nvPr/>
          </p:nvSpPr>
          <p:spPr>
            <a:xfrm>
              <a:off x="349377" y="141097"/>
              <a:ext cx="20193" cy="177292"/>
            </a:xfrm>
            <a:custGeom>
              <a:avLst/>
              <a:gdLst/>
              <a:ahLst/>
              <a:cxnLst/>
              <a:rect l="l" t="t" r="r" b="b"/>
              <a:pathLst>
                <a:path w="20193" h="177292">
                  <a:moveTo>
                    <a:pt x="20193" y="177292"/>
                  </a:moveTo>
                  <a:lnTo>
                    <a:pt x="0" y="177292"/>
                  </a:lnTo>
                  <a:lnTo>
                    <a:pt x="0" y="0"/>
                  </a:lnTo>
                  <a:lnTo>
                    <a:pt x="20193" y="0"/>
                  </a:lnTo>
                  <a:close/>
                </a:path>
              </a:pathLst>
            </a:custGeom>
            <a:solidFill>
              <a:srgbClr val="000000"/>
            </a:solidFill>
          </p:spPr>
        </p:sp>
        <p:sp>
          <p:nvSpPr>
            <p:cNvPr id="387" name="Freeform 387"/>
            <p:cNvSpPr/>
            <p:nvPr/>
          </p:nvSpPr>
          <p:spPr>
            <a:xfrm>
              <a:off x="205232" y="138303"/>
              <a:ext cx="75819" cy="162814"/>
            </a:xfrm>
            <a:custGeom>
              <a:avLst/>
              <a:gdLst/>
              <a:ahLst/>
              <a:cxnLst/>
              <a:rect l="l" t="t" r="r" b="b"/>
              <a:pathLst>
                <a:path w="75819" h="162814">
                  <a:moveTo>
                    <a:pt x="18923" y="162814"/>
                  </a:moveTo>
                  <a:lnTo>
                    <a:pt x="0" y="155956"/>
                  </a:lnTo>
                  <a:lnTo>
                    <a:pt x="56896" y="0"/>
                  </a:lnTo>
                  <a:lnTo>
                    <a:pt x="75819" y="6858"/>
                  </a:lnTo>
                  <a:close/>
                </a:path>
              </a:pathLst>
            </a:custGeom>
            <a:solidFill>
              <a:srgbClr val="000000"/>
            </a:solidFill>
          </p:spPr>
        </p:sp>
        <p:sp>
          <p:nvSpPr>
            <p:cNvPr id="388" name="Freeform 388"/>
            <p:cNvSpPr/>
            <p:nvPr/>
          </p:nvSpPr>
          <p:spPr>
            <a:xfrm>
              <a:off x="159385" y="282702"/>
              <a:ext cx="85344" cy="85344"/>
            </a:xfrm>
            <a:custGeom>
              <a:avLst/>
              <a:gdLst/>
              <a:ahLst/>
              <a:cxnLst/>
              <a:rect l="l" t="t" r="r" b="b"/>
              <a:pathLst>
                <a:path w="85344" h="85344">
                  <a:moveTo>
                    <a:pt x="42672" y="20193"/>
                  </a:moveTo>
                  <a:cubicBezTo>
                    <a:pt x="30226" y="20193"/>
                    <a:pt x="20193" y="30353"/>
                    <a:pt x="20193" y="42672"/>
                  </a:cubicBezTo>
                  <a:cubicBezTo>
                    <a:pt x="20193" y="54991"/>
                    <a:pt x="30353" y="65278"/>
                    <a:pt x="42672" y="65278"/>
                  </a:cubicBezTo>
                  <a:cubicBezTo>
                    <a:pt x="54991" y="65278"/>
                    <a:pt x="65151" y="55118"/>
                    <a:pt x="65151" y="42672"/>
                  </a:cubicBezTo>
                  <a:cubicBezTo>
                    <a:pt x="65151" y="30226"/>
                    <a:pt x="54991" y="20193"/>
                    <a:pt x="42672" y="20193"/>
                  </a:cubicBezTo>
                  <a:moveTo>
                    <a:pt x="42672" y="85344"/>
                  </a:moveTo>
                  <a:cubicBezTo>
                    <a:pt x="19177" y="85344"/>
                    <a:pt x="0" y="66167"/>
                    <a:pt x="0" y="42672"/>
                  </a:cubicBezTo>
                  <a:cubicBezTo>
                    <a:pt x="0" y="19177"/>
                    <a:pt x="19177" y="0"/>
                    <a:pt x="42672" y="0"/>
                  </a:cubicBezTo>
                  <a:cubicBezTo>
                    <a:pt x="66167" y="0"/>
                    <a:pt x="85344" y="19177"/>
                    <a:pt x="85344" y="42672"/>
                  </a:cubicBezTo>
                  <a:cubicBezTo>
                    <a:pt x="85344" y="66167"/>
                    <a:pt x="66167" y="85344"/>
                    <a:pt x="42672" y="85344"/>
                  </a:cubicBezTo>
                </a:path>
              </a:pathLst>
            </a:custGeom>
            <a:solidFill>
              <a:srgbClr val="000000"/>
            </a:solidFill>
          </p:spPr>
        </p:sp>
        <p:sp>
          <p:nvSpPr>
            <p:cNvPr id="389" name="Freeform 389"/>
            <p:cNvSpPr/>
            <p:nvPr/>
          </p:nvSpPr>
          <p:spPr>
            <a:xfrm>
              <a:off x="316484" y="300990"/>
              <a:ext cx="85344" cy="85344"/>
            </a:xfrm>
            <a:custGeom>
              <a:avLst/>
              <a:gdLst/>
              <a:ahLst/>
              <a:cxnLst/>
              <a:rect l="l" t="t" r="r" b="b"/>
              <a:pathLst>
                <a:path w="85344" h="85344">
                  <a:moveTo>
                    <a:pt x="42672" y="20193"/>
                  </a:moveTo>
                  <a:cubicBezTo>
                    <a:pt x="30226" y="20193"/>
                    <a:pt x="20193" y="30353"/>
                    <a:pt x="20193" y="42672"/>
                  </a:cubicBezTo>
                  <a:cubicBezTo>
                    <a:pt x="20193" y="54991"/>
                    <a:pt x="30353" y="65278"/>
                    <a:pt x="42672" y="65278"/>
                  </a:cubicBezTo>
                  <a:cubicBezTo>
                    <a:pt x="54991" y="65278"/>
                    <a:pt x="65151" y="55118"/>
                    <a:pt x="65151" y="42672"/>
                  </a:cubicBezTo>
                  <a:cubicBezTo>
                    <a:pt x="65151" y="30226"/>
                    <a:pt x="54991" y="20193"/>
                    <a:pt x="42672" y="20193"/>
                  </a:cubicBezTo>
                  <a:moveTo>
                    <a:pt x="42672" y="85344"/>
                  </a:moveTo>
                  <a:cubicBezTo>
                    <a:pt x="19177" y="85344"/>
                    <a:pt x="0" y="66167"/>
                    <a:pt x="0" y="42672"/>
                  </a:cubicBezTo>
                  <a:cubicBezTo>
                    <a:pt x="0" y="19177"/>
                    <a:pt x="19177" y="0"/>
                    <a:pt x="42672" y="0"/>
                  </a:cubicBezTo>
                  <a:cubicBezTo>
                    <a:pt x="66167" y="0"/>
                    <a:pt x="85344" y="19177"/>
                    <a:pt x="85344" y="42672"/>
                  </a:cubicBezTo>
                  <a:cubicBezTo>
                    <a:pt x="85344" y="66167"/>
                    <a:pt x="66167" y="85344"/>
                    <a:pt x="42672" y="85344"/>
                  </a:cubicBezTo>
                </a:path>
              </a:pathLst>
            </a:custGeom>
            <a:solidFill>
              <a:srgbClr val="000000"/>
            </a:solidFill>
          </p:spPr>
        </p:sp>
        <p:sp>
          <p:nvSpPr>
            <p:cNvPr id="390" name="Freeform 390"/>
            <p:cNvSpPr/>
            <p:nvPr/>
          </p:nvSpPr>
          <p:spPr>
            <a:xfrm>
              <a:off x="413385" y="300990"/>
              <a:ext cx="85344" cy="85344"/>
            </a:xfrm>
            <a:custGeom>
              <a:avLst/>
              <a:gdLst/>
              <a:ahLst/>
              <a:cxnLst/>
              <a:rect l="l" t="t" r="r" b="b"/>
              <a:pathLst>
                <a:path w="85344" h="85344">
                  <a:moveTo>
                    <a:pt x="42672" y="20193"/>
                  </a:moveTo>
                  <a:cubicBezTo>
                    <a:pt x="30226" y="20193"/>
                    <a:pt x="20193" y="30353"/>
                    <a:pt x="20193" y="42672"/>
                  </a:cubicBezTo>
                  <a:cubicBezTo>
                    <a:pt x="20193" y="54991"/>
                    <a:pt x="30353" y="65278"/>
                    <a:pt x="42672" y="65278"/>
                  </a:cubicBezTo>
                  <a:cubicBezTo>
                    <a:pt x="54991" y="65278"/>
                    <a:pt x="65151" y="55118"/>
                    <a:pt x="65151" y="42672"/>
                  </a:cubicBezTo>
                  <a:cubicBezTo>
                    <a:pt x="65151" y="30226"/>
                    <a:pt x="54991" y="20193"/>
                    <a:pt x="42672" y="20193"/>
                  </a:cubicBezTo>
                  <a:moveTo>
                    <a:pt x="42672" y="85344"/>
                  </a:moveTo>
                  <a:cubicBezTo>
                    <a:pt x="19177" y="85344"/>
                    <a:pt x="0" y="66167"/>
                    <a:pt x="0" y="42672"/>
                  </a:cubicBezTo>
                  <a:cubicBezTo>
                    <a:pt x="0" y="19177"/>
                    <a:pt x="19177" y="0"/>
                    <a:pt x="42672" y="0"/>
                  </a:cubicBezTo>
                  <a:cubicBezTo>
                    <a:pt x="66167" y="0"/>
                    <a:pt x="85344" y="19177"/>
                    <a:pt x="85344" y="42672"/>
                  </a:cubicBezTo>
                  <a:cubicBezTo>
                    <a:pt x="85344" y="66167"/>
                    <a:pt x="66167" y="85344"/>
                    <a:pt x="42672" y="85344"/>
                  </a:cubicBezTo>
                </a:path>
              </a:pathLst>
            </a:custGeom>
            <a:solidFill>
              <a:srgbClr val="000000"/>
            </a:solidFill>
          </p:spPr>
        </p:sp>
        <p:sp>
          <p:nvSpPr>
            <p:cNvPr id="391" name="Freeform 391"/>
            <p:cNvSpPr/>
            <p:nvPr/>
          </p:nvSpPr>
          <p:spPr>
            <a:xfrm>
              <a:off x="512064" y="300990"/>
              <a:ext cx="85344" cy="85344"/>
            </a:xfrm>
            <a:custGeom>
              <a:avLst/>
              <a:gdLst/>
              <a:ahLst/>
              <a:cxnLst/>
              <a:rect l="l" t="t" r="r" b="b"/>
              <a:pathLst>
                <a:path w="85344" h="85344">
                  <a:moveTo>
                    <a:pt x="42672" y="20193"/>
                  </a:moveTo>
                  <a:cubicBezTo>
                    <a:pt x="30226" y="20193"/>
                    <a:pt x="20193" y="30353"/>
                    <a:pt x="20193" y="42672"/>
                  </a:cubicBezTo>
                  <a:cubicBezTo>
                    <a:pt x="20193" y="54991"/>
                    <a:pt x="30353" y="65278"/>
                    <a:pt x="42672" y="65278"/>
                  </a:cubicBezTo>
                  <a:cubicBezTo>
                    <a:pt x="54991" y="65278"/>
                    <a:pt x="65151" y="55118"/>
                    <a:pt x="65151" y="42672"/>
                  </a:cubicBezTo>
                  <a:cubicBezTo>
                    <a:pt x="65151" y="30226"/>
                    <a:pt x="54991" y="20193"/>
                    <a:pt x="42672" y="20193"/>
                  </a:cubicBezTo>
                  <a:moveTo>
                    <a:pt x="42672" y="85344"/>
                  </a:moveTo>
                  <a:cubicBezTo>
                    <a:pt x="19177" y="85344"/>
                    <a:pt x="0" y="66167"/>
                    <a:pt x="0" y="42672"/>
                  </a:cubicBezTo>
                  <a:cubicBezTo>
                    <a:pt x="0" y="19177"/>
                    <a:pt x="19177" y="0"/>
                    <a:pt x="42672" y="0"/>
                  </a:cubicBezTo>
                  <a:cubicBezTo>
                    <a:pt x="66167" y="0"/>
                    <a:pt x="85344" y="19177"/>
                    <a:pt x="85344" y="42672"/>
                  </a:cubicBezTo>
                  <a:cubicBezTo>
                    <a:pt x="85344" y="66167"/>
                    <a:pt x="66167" y="85344"/>
                    <a:pt x="42672" y="85344"/>
                  </a:cubicBezTo>
                </a:path>
              </a:pathLst>
            </a:custGeom>
            <a:solidFill>
              <a:srgbClr val="000000"/>
            </a:solidFill>
          </p:spPr>
        </p:sp>
        <p:sp>
          <p:nvSpPr>
            <p:cNvPr id="392" name="Freeform 392"/>
            <p:cNvSpPr/>
            <p:nvPr/>
          </p:nvSpPr>
          <p:spPr>
            <a:xfrm>
              <a:off x="533019" y="125095"/>
              <a:ext cx="42926" cy="42926"/>
            </a:xfrm>
            <a:custGeom>
              <a:avLst/>
              <a:gdLst/>
              <a:ahLst/>
              <a:cxnLst/>
              <a:rect l="l" t="t" r="r" b="b"/>
              <a:pathLst>
                <a:path w="42926" h="42926">
                  <a:moveTo>
                    <a:pt x="21463" y="20066"/>
                  </a:moveTo>
                  <a:lnTo>
                    <a:pt x="20066" y="20701"/>
                  </a:lnTo>
                  <a:lnTo>
                    <a:pt x="20701" y="22860"/>
                  </a:lnTo>
                  <a:lnTo>
                    <a:pt x="22860" y="22225"/>
                  </a:lnTo>
                  <a:lnTo>
                    <a:pt x="22225" y="20066"/>
                  </a:lnTo>
                  <a:moveTo>
                    <a:pt x="21463" y="42926"/>
                  </a:moveTo>
                  <a:cubicBezTo>
                    <a:pt x="9652" y="42926"/>
                    <a:pt x="0" y="33274"/>
                    <a:pt x="0" y="21463"/>
                  </a:cubicBezTo>
                  <a:cubicBezTo>
                    <a:pt x="0" y="9652"/>
                    <a:pt x="9652" y="0"/>
                    <a:pt x="21463" y="0"/>
                  </a:cubicBezTo>
                  <a:cubicBezTo>
                    <a:pt x="33274" y="0"/>
                    <a:pt x="42926" y="9652"/>
                    <a:pt x="42926" y="21463"/>
                  </a:cubicBezTo>
                  <a:cubicBezTo>
                    <a:pt x="42926" y="33274"/>
                    <a:pt x="33274" y="42926"/>
                    <a:pt x="21463" y="42926"/>
                  </a:cubicBezTo>
                </a:path>
              </a:pathLst>
            </a:custGeom>
            <a:solidFill>
              <a:srgbClr val="000000"/>
            </a:solidFill>
          </p:spPr>
        </p:sp>
        <p:sp>
          <p:nvSpPr>
            <p:cNvPr id="393" name="Freeform 393"/>
            <p:cNvSpPr/>
            <p:nvPr/>
          </p:nvSpPr>
          <p:spPr>
            <a:xfrm>
              <a:off x="434340" y="125095"/>
              <a:ext cx="42926" cy="42926"/>
            </a:xfrm>
            <a:custGeom>
              <a:avLst/>
              <a:gdLst/>
              <a:ahLst/>
              <a:cxnLst/>
              <a:rect l="l" t="t" r="r" b="b"/>
              <a:pathLst>
                <a:path w="42926" h="42926">
                  <a:moveTo>
                    <a:pt x="21463" y="20066"/>
                  </a:moveTo>
                  <a:lnTo>
                    <a:pt x="20066" y="20701"/>
                  </a:lnTo>
                  <a:lnTo>
                    <a:pt x="20701" y="22860"/>
                  </a:lnTo>
                  <a:lnTo>
                    <a:pt x="22860" y="22225"/>
                  </a:lnTo>
                  <a:lnTo>
                    <a:pt x="22225" y="20066"/>
                  </a:lnTo>
                  <a:moveTo>
                    <a:pt x="21463" y="42926"/>
                  </a:moveTo>
                  <a:cubicBezTo>
                    <a:pt x="9652" y="42926"/>
                    <a:pt x="0" y="33274"/>
                    <a:pt x="0" y="21463"/>
                  </a:cubicBezTo>
                  <a:cubicBezTo>
                    <a:pt x="0" y="9652"/>
                    <a:pt x="9652" y="0"/>
                    <a:pt x="21463" y="0"/>
                  </a:cubicBezTo>
                  <a:cubicBezTo>
                    <a:pt x="33274" y="0"/>
                    <a:pt x="42926" y="9652"/>
                    <a:pt x="42926" y="21463"/>
                  </a:cubicBezTo>
                  <a:cubicBezTo>
                    <a:pt x="42926" y="33274"/>
                    <a:pt x="33274" y="42926"/>
                    <a:pt x="21463" y="42926"/>
                  </a:cubicBezTo>
                </a:path>
              </a:pathLst>
            </a:custGeom>
            <a:solidFill>
              <a:srgbClr val="000000"/>
            </a:solidFill>
          </p:spPr>
        </p:sp>
        <p:sp>
          <p:nvSpPr>
            <p:cNvPr id="394" name="Freeform 394"/>
            <p:cNvSpPr/>
            <p:nvPr/>
          </p:nvSpPr>
          <p:spPr>
            <a:xfrm>
              <a:off x="337566" y="125095"/>
              <a:ext cx="42926" cy="42926"/>
            </a:xfrm>
            <a:custGeom>
              <a:avLst/>
              <a:gdLst/>
              <a:ahLst/>
              <a:cxnLst/>
              <a:rect l="l" t="t" r="r" b="b"/>
              <a:pathLst>
                <a:path w="42926" h="42926">
                  <a:moveTo>
                    <a:pt x="21463" y="20066"/>
                  </a:moveTo>
                  <a:lnTo>
                    <a:pt x="20066" y="20701"/>
                  </a:lnTo>
                  <a:lnTo>
                    <a:pt x="20701" y="22860"/>
                  </a:lnTo>
                  <a:lnTo>
                    <a:pt x="22860" y="22225"/>
                  </a:lnTo>
                  <a:lnTo>
                    <a:pt x="22225" y="20066"/>
                  </a:lnTo>
                  <a:moveTo>
                    <a:pt x="21463" y="42926"/>
                  </a:moveTo>
                  <a:cubicBezTo>
                    <a:pt x="9652" y="42926"/>
                    <a:pt x="0" y="33274"/>
                    <a:pt x="0" y="21463"/>
                  </a:cubicBezTo>
                  <a:cubicBezTo>
                    <a:pt x="0" y="9652"/>
                    <a:pt x="9652" y="0"/>
                    <a:pt x="21463" y="0"/>
                  </a:cubicBezTo>
                  <a:cubicBezTo>
                    <a:pt x="33274" y="0"/>
                    <a:pt x="42926" y="9652"/>
                    <a:pt x="42926" y="21463"/>
                  </a:cubicBezTo>
                  <a:cubicBezTo>
                    <a:pt x="42926" y="33274"/>
                    <a:pt x="33274" y="42926"/>
                    <a:pt x="21463" y="42926"/>
                  </a:cubicBezTo>
                </a:path>
              </a:pathLst>
            </a:custGeom>
            <a:solidFill>
              <a:srgbClr val="000000"/>
            </a:solidFill>
          </p:spPr>
        </p:sp>
        <p:sp>
          <p:nvSpPr>
            <p:cNvPr id="395" name="Freeform 395"/>
            <p:cNvSpPr/>
            <p:nvPr/>
          </p:nvSpPr>
          <p:spPr>
            <a:xfrm>
              <a:off x="248031" y="125095"/>
              <a:ext cx="42926" cy="42926"/>
            </a:xfrm>
            <a:custGeom>
              <a:avLst/>
              <a:gdLst/>
              <a:ahLst/>
              <a:cxnLst/>
              <a:rect l="l" t="t" r="r" b="b"/>
              <a:pathLst>
                <a:path w="42926" h="42926">
                  <a:moveTo>
                    <a:pt x="21463" y="20066"/>
                  </a:moveTo>
                  <a:lnTo>
                    <a:pt x="20066" y="20701"/>
                  </a:lnTo>
                  <a:lnTo>
                    <a:pt x="20701" y="22860"/>
                  </a:lnTo>
                  <a:lnTo>
                    <a:pt x="22860" y="22225"/>
                  </a:lnTo>
                  <a:lnTo>
                    <a:pt x="22225" y="20066"/>
                  </a:lnTo>
                  <a:moveTo>
                    <a:pt x="21463" y="42926"/>
                  </a:moveTo>
                  <a:cubicBezTo>
                    <a:pt x="9652" y="42926"/>
                    <a:pt x="0" y="33274"/>
                    <a:pt x="0" y="21463"/>
                  </a:cubicBezTo>
                  <a:cubicBezTo>
                    <a:pt x="0" y="9652"/>
                    <a:pt x="9652" y="0"/>
                    <a:pt x="21463" y="0"/>
                  </a:cubicBezTo>
                  <a:cubicBezTo>
                    <a:pt x="33274" y="0"/>
                    <a:pt x="42926" y="9652"/>
                    <a:pt x="42926" y="21463"/>
                  </a:cubicBezTo>
                  <a:cubicBezTo>
                    <a:pt x="42926" y="33274"/>
                    <a:pt x="33274" y="42926"/>
                    <a:pt x="21463" y="42926"/>
                  </a:cubicBezTo>
                </a:path>
              </a:pathLst>
            </a:custGeom>
            <a:solidFill>
              <a:srgbClr val="000000"/>
            </a:solidFill>
          </p:spPr>
        </p:sp>
      </p:grpSp>
      <p:grpSp>
        <p:nvGrpSpPr>
          <p:cNvPr id="396" name="Group 396"/>
          <p:cNvGrpSpPr>
            <a:grpSpLocks noChangeAspect="1"/>
          </p:cNvGrpSpPr>
          <p:nvPr/>
        </p:nvGrpSpPr>
        <p:grpSpPr>
          <a:xfrm>
            <a:off x="10199059" y="2636239"/>
            <a:ext cx="982298" cy="1021389"/>
            <a:chOff x="0" y="0"/>
            <a:chExt cx="679120" cy="706145"/>
          </a:xfrm>
        </p:grpSpPr>
        <p:sp>
          <p:nvSpPr>
            <p:cNvPr id="397" name="Freeform 397"/>
            <p:cNvSpPr/>
            <p:nvPr/>
          </p:nvSpPr>
          <p:spPr>
            <a:xfrm>
              <a:off x="383413" y="357124"/>
              <a:ext cx="108331" cy="49022"/>
            </a:xfrm>
            <a:custGeom>
              <a:avLst/>
              <a:gdLst/>
              <a:ahLst/>
              <a:cxnLst/>
              <a:rect l="l" t="t" r="r" b="b"/>
              <a:pathLst>
                <a:path w="108331" h="49022">
                  <a:moveTo>
                    <a:pt x="18415" y="6096"/>
                  </a:moveTo>
                  <a:lnTo>
                    <a:pt x="10668" y="0"/>
                  </a:lnTo>
                  <a:lnTo>
                    <a:pt x="0" y="10033"/>
                  </a:lnTo>
                  <a:cubicBezTo>
                    <a:pt x="2540" y="14859"/>
                    <a:pt x="20828" y="49022"/>
                    <a:pt x="61722" y="49022"/>
                  </a:cubicBezTo>
                  <a:cubicBezTo>
                    <a:pt x="73279" y="49022"/>
                    <a:pt x="86487" y="46355"/>
                    <a:pt x="101727" y="39370"/>
                  </a:cubicBezTo>
                  <a:lnTo>
                    <a:pt x="108331" y="31877"/>
                  </a:lnTo>
                  <a:lnTo>
                    <a:pt x="98933" y="20701"/>
                  </a:lnTo>
                  <a:cubicBezTo>
                    <a:pt x="41148" y="46990"/>
                    <a:pt x="19431" y="7747"/>
                    <a:pt x="18415" y="5842"/>
                  </a:cubicBezTo>
                </a:path>
              </a:pathLst>
            </a:custGeom>
            <a:solidFill>
              <a:srgbClr val="000000"/>
            </a:solidFill>
          </p:spPr>
        </p:sp>
        <p:sp>
          <p:nvSpPr>
            <p:cNvPr id="398" name="Freeform 398"/>
            <p:cNvSpPr/>
            <p:nvPr/>
          </p:nvSpPr>
          <p:spPr>
            <a:xfrm>
              <a:off x="471805" y="266827"/>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399" name="Freeform 399"/>
            <p:cNvSpPr/>
            <p:nvPr/>
          </p:nvSpPr>
          <p:spPr>
            <a:xfrm>
              <a:off x="420116" y="282702"/>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400" name="Freeform 400"/>
            <p:cNvSpPr/>
            <p:nvPr/>
          </p:nvSpPr>
          <p:spPr>
            <a:xfrm>
              <a:off x="276479" y="338201"/>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01" name="Freeform 401"/>
            <p:cNvSpPr/>
            <p:nvPr/>
          </p:nvSpPr>
          <p:spPr>
            <a:xfrm>
              <a:off x="410845" y="219329"/>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sp>
          <p:nvSpPr>
            <p:cNvPr id="402" name="Freeform 402"/>
            <p:cNvSpPr/>
            <p:nvPr/>
          </p:nvSpPr>
          <p:spPr>
            <a:xfrm>
              <a:off x="198247" y="353441"/>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sp>
          <p:nvSpPr>
            <p:cNvPr id="403" name="Freeform 403"/>
            <p:cNvSpPr/>
            <p:nvPr/>
          </p:nvSpPr>
          <p:spPr>
            <a:xfrm>
              <a:off x="135890" y="296672"/>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04" name="Freeform 404"/>
            <p:cNvSpPr/>
            <p:nvPr/>
          </p:nvSpPr>
          <p:spPr>
            <a:xfrm>
              <a:off x="148463" y="131064"/>
              <a:ext cx="152527" cy="180086"/>
            </a:xfrm>
            <a:custGeom>
              <a:avLst/>
              <a:gdLst/>
              <a:ahLst/>
              <a:cxnLst/>
              <a:rect l="l" t="t" r="r" b="b"/>
              <a:pathLst>
                <a:path w="152527" h="180086">
                  <a:moveTo>
                    <a:pt x="103632" y="162052"/>
                  </a:moveTo>
                  <a:cubicBezTo>
                    <a:pt x="87884" y="162052"/>
                    <a:pt x="74930" y="150114"/>
                    <a:pt x="73406" y="134874"/>
                  </a:cubicBezTo>
                  <a:cubicBezTo>
                    <a:pt x="91948" y="133223"/>
                    <a:pt x="110363" y="123190"/>
                    <a:pt x="121920" y="107315"/>
                  </a:cubicBezTo>
                  <a:cubicBezTo>
                    <a:pt x="129540" y="113030"/>
                    <a:pt x="134112" y="121920"/>
                    <a:pt x="134112" y="131699"/>
                  </a:cubicBezTo>
                  <a:cubicBezTo>
                    <a:pt x="134112" y="148463"/>
                    <a:pt x="120396" y="162052"/>
                    <a:pt x="103632" y="162052"/>
                  </a:cubicBezTo>
                  <a:moveTo>
                    <a:pt x="17907" y="67564"/>
                  </a:moveTo>
                  <a:cubicBezTo>
                    <a:pt x="17907" y="40259"/>
                    <a:pt x="40005" y="18161"/>
                    <a:pt x="67310" y="18161"/>
                  </a:cubicBezTo>
                  <a:cubicBezTo>
                    <a:pt x="94615" y="18161"/>
                    <a:pt x="116840" y="40259"/>
                    <a:pt x="116840" y="67564"/>
                  </a:cubicBezTo>
                  <a:cubicBezTo>
                    <a:pt x="116840" y="97028"/>
                    <a:pt x="90932" y="119126"/>
                    <a:pt x="65151" y="116840"/>
                  </a:cubicBezTo>
                  <a:cubicBezTo>
                    <a:pt x="38735" y="115697"/>
                    <a:pt x="18034" y="93980"/>
                    <a:pt x="18034" y="67564"/>
                  </a:cubicBezTo>
                  <a:moveTo>
                    <a:pt x="152400" y="131572"/>
                  </a:moveTo>
                  <a:cubicBezTo>
                    <a:pt x="152400" y="115062"/>
                    <a:pt x="144145" y="100076"/>
                    <a:pt x="130683" y="91186"/>
                  </a:cubicBezTo>
                  <a:lnTo>
                    <a:pt x="135001" y="75692"/>
                  </a:lnTo>
                  <a:cubicBezTo>
                    <a:pt x="135001" y="30226"/>
                    <a:pt x="104648" y="0"/>
                    <a:pt x="67437" y="0"/>
                  </a:cubicBezTo>
                  <a:cubicBezTo>
                    <a:pt x="30226" y="0"/>
                    <a:pt x="0" y="30226"/>
                    <a:pt x="0" y="67564"/>
                  </a:cubicBezTo>
                  <a:cubicBezTo>
                    <a:pt x="0" y="100965"/>
                    <a:pt x="24003" y="128651"/>
                    <a:pt x="55626" y="133985"/>
                  </a:cubicBezTo>
                  <a:cubicBezTo>
                    <a:pt x="56896" y="159639"/>
                    <a:pt x="77978" y="180086"/>
                    <a:pt x="103886" y="180086"/>
                  </a:cubicBezTo>
                  <a:cubicBezTo>
                    <a:pt x="130683" y="180086"/>
                    <a:pt x="152527" y="158369"/>
                    <a:pt x="152527" y="131572"/>
                  </a:cubicBezTo>
                </a:path>
              </a:pathLst>
            </a:custGeom>
            <a:solidFill>
              <a:srgbClr val="000000"/>
            </a:solidFill>
          </p:spPr>
        </p:sp>
        <p:sp>
          <p:nvSpPr>
            <p:cNvPr id="405" name="Freeform 405"/>
            <p:cNvSpPr/>
            <p:nvPr/>
          </p:nvSpPr>
          <p:spPr>
            <a:xfrm>
              <a:off x="63500" y="63500"/>
              <a:ext cx="552450" cy="578485"/>
            </a:xfrm>
            <a:custGeom>
              <a:avLst/>
              <a:gdLst/>
              <a:ahLst/>
              <a:cxnLst/>
              <a:rect l="l" t="t" r="r" b="b"/>
              <a:pathLst>
                <a:path w="552450" h="578485">
                  <a:moveTo>
                    <a:pt x="161036" y="361569"/>
                  </a:moveTo>
                  <a:cubicBezTo>
                    <a:pt x="82296" y="361569"/>
                    <a:pt x="18161" y="284480"/>
                    <a:pt x="18161" y="189865"/>
                  </a:cubicBezTo>
                  <a:cubicBezTo>
                    <a:pt x="18161" y="95250"/>
                    <a:pt x="82169" y="18161"/>
                    <a:pt x="161036" y="18161"/>
                  </a:cubicBezTo>
                  <a:cubicBezTo>
                    <a:pt x="239903" y="18161"/>
                    <a:pt x="303911" y="95250"/>
                    <a:pt x="303911" y="189865"/>
                  </a:cubicBezTo>
                  <a:cubicBezTo>
                    <a:pt x="303911" y="284480"/>
                    <a:pt x="239776" y="361569"/>
                    <a:pt x="161036" y="361569"/>
                  </a:cubicBezTo>
                  <a:moveTo>
                    <a:pt x="493141" y="449580"/>
                  </a:moveTo>
                  <a:cubicBezTo>
                    <a:pt x="464185" y="433197"/>
                    <a:pt x="445643" y="403479"/>
                    <a:pt x="443484" y="370332"/>
                  </a:cubicBezTo>
                  <a:lnTo>
                    <a:pt x="443484" y="369570"/>
                  </a:lnTo>
                  <a:cubicBezTo>
                    <a:pt x="495681" y="335026"/>
                    <a:pt x="510032" y="263398"/>
                    <a:pt x="489077" y="202692"/>
                  </a:cubicBezTo>
                  <a:cubicBezTo>
                    <a:pt x="465836" y="135001"/>
                    <a:pt x="401701" y="86614"/>
                    <a:pt x="335280" y="101092"/>
                  </a:cubicBezTo>
                  <a:lnTo>
                    <a:pt x="327279" y="106934"/>
                  </a:lnTo>
                  <a:lnTo>
                    <a:pt x="334264" y="119761"/>
                  </a:lnTo>
                  <a:cubicBezTo>
                    <a:pt x="397002" y="106045"/>
                    <a:pt x="451866" y="150241"/>
                    <a:pt x="471932" y="208534"/>
                  </a:cubicBezTo>
                  <a:cubicBezTo>
                    <a:pt x="493395" y="271018"/>
                    <a:pt x="472186" y="344424"/>
                    <a:pt x="412877" y="364744"/>
                  </a:cubicBezTo>
                  <a:cubicBezTo>
                    <a:pt x="367411" y="380365"/>
                    <a:pt x="315849" y="357759"/>
                    <a:pt x="285623" y="309753"/>
                  </a:cubicBezTo>
                  <a:cubicBezTo>
                    <a:pt x="308229" y="276987"/>
                    <a:pt x="321818" y="235331"/>
                    <a:pt x="321818" y="189992"/>
                  </a:cubicBezTo>
                  <a:cubicBezTo>
                    <a:pt x="321945" y="85217"/>
                    <a:pt x="249809" y="0"/>
                    <a:pt x="161036" y="0"/>
                  </a:cubicBezTo>
                  <a:cubicBezTo>
                    <a:pt x="72263" y="0"/>
                    <a:pt x="0" y="85217"/>
                    <a:pt x="0" y="189865"/>
                  </a:cubicBezTo>
                  <a:cubicBezTo>
                    <a:pt x="0" y="249936"/>
                    <a:pt x="23749" y="303403"/>
                    <a:pt x="60833" y="338201"/>
                  </a:cubicBezTo>
                  <a:cubicBezTo>
                    <a:pt x="38354" y="372745"/>
                    <a:pt x="39751" y="413131"/>
                    <a:pt x="65278" y="447294"/>
                  </a:cubicBezTo>
                  <a:cubicBezTo>
                    <a:pt x="102997" y="490728"/>
                    <a:pt x="67183" y="529463"/>
                    <a:pt x="64008" y="541147"/>
                  </a:cubicBezTo>
                  <a:lnTo>
                    <a:pt x="63500" y="551053"/>
                  </a:lnTo>
                  <a:lnTo>
                    <a:pt x="77851" y="553720"/>
                  </a:lnTo>
                  <a:cubicBezTo>
                    <a:pt x="82550" y="539623"/>
                    <a:pt x="125349" y="488950"/>
                    <a:pt x="79248" y="435864"/>
                  </a:cubicBezTo>
                  <a:cubicBezTo>
                    <a:pt x="59309" y="409194"/>
                    <a:pt x="57912" y="377444"/>
                    <a:pt x="74803" y="349885"/>
                  </a:cubicBezTo>
                  <a:cubicBezTo>
                    <a:pt x="94996" y="364998"/>
                    <a:pt x="118110" y="375031"/>
                    <a:pt x="143002" y="378333"/>
                  </a:cubicBezTo>
                  <a:cubicBezTo>
                    <a:pt x="127000" y="409448"/>
                    <a:pt x="130429" y="441452"/>
                    <a:pt x="153416" y="472059"/>
                  </a:cubicBezTo>
                  <a:cubicBezTo>
                    <a:pt x="191135" y="515493"/>
                    <a:pt x="155321" y="554228"/>
                    <a:pt x="152146" y="565912"/>
                  </a:cubicBezTo>
                  <a:lnTo>
                    <a:pt x="151638" y="575818"/>
                  </a:lnTo>
                  <a:lnTo>
                    <a:pt x="165989" y="578485"/>
                  </a:lnTo>
                  <a:cubicBezTo>
                    <a:pt x="170561" y="564769"/>
                    <a:pt x="213360" y="513461"/>
                    <a:pt x="167386" y="460629"/>
                  </a:cubicBezTo>
                  <a:cubicBezTo>
                    <a:pt x="147320" y="433832"/>
                    <a:pt x="146177" y="406527"/>
                    <a:pt x="163322" y="379349"/>
                  </a:cubicBezTo>
                  <a:cubicBezTo>
                    <a:pt x="185166" y="378968"/>
                    <a:pt x="205994" y="373380"/>
                    <a:pt x="224917" y="363728"/>
                  </a:cubicBezTo>
                  <a:cubicBezTo>
                    <a:pt x="216535" y="391668"/>
                    <a:pt x="221996" y="421259"/>
                    <a:pt x="241427" y="447167"/>
                  </a:cubicBezTo>
                  <a:cubicBezTo>
                    <a:pt x="279146" y="490601"/>
                    <a:pt x="243332" y="529336"/>
                    <a:pt x="240157" y="541020"/>
                  </a:cubicBezTo>
                  <a:lnTo>
                    <a:pt x="239776" y="550926"/>
                  </a:lnTo>
                  <a:lnTo>
                    <a:pt x="254127" y="553593"/>
                  </a:lnTo>
                  <a:cubicBezTo>
                    <a:pt x="258826" y="539496"/>
                    <a:pt x="301625" y="488823"/>
                    <a:pt x="255524" y="435737"/>
                  </a:cubicBezTo>
                  <a:cubicBezTo>
                    <a:pt x="234569" y="407797"/>
                    <a:pt x="233807" y="374015"/>
                    <a:pt x="253492" y="345567"/>
                  </a:cubicBezTo>
                  <a:lnTo>
                    <a:pt x="255524" y="342646"/>
                  </a:lnTo>
                  <a:lnTo>
                    <a:pt x="273685" y="324612"/>
                  </a:lnTo>
                  <a:cubicBezTo>
                    <a:pt x="307594" y="374142"/>
                    <a:pt x="364998" y="399923"/>
                    <a:pt x="418465" y="381508"/>
                  </a:cubicBezTo>
                  <a:lnTo>
                    <a:pt x="423545" y="379476"/>
                  </a:lnTo>
                  <a:cubicBezTo>
                    <a:pt x="430657" y="414782"/>
                    <a:pt x="451739" y="446786"/>
                    <a:pt x="484378" y="465328"/>
                  </a:cubicBezTo>
                  <a:cubicBezTo>
                    <a:pt x="532765" y="488696"/>
                    <a:pt x="529971" y="538226"/>
                    <a:pt x="533781" y="549021"/>
                  </a:cubicBezTo>
                  <a:lnTo>
                    <a:pt x="538353" y="556387"/>
                  </a:lnTo>
                  <a:lnTo>
                    <a:pt x="543687" y="556387"/>
                  </a:lnTo>
                  <a:lnTo>
                    <a:pt x="552450" y="550672"/>
                  </a:lnTo>
                  <a:cubicBezTo>
                    <a:pt x="548259" y="536956"/>
                    <a:pt x="549275" y="476631"/>
                    <a:pt x="492760" y="449326"/>
                  </a:cubicBezTo>
                </a:path>
              </a:pathLst>
            </a:custGeom>
            <a:solidFill>
              <a:srgbClr val="000000"/>
            </a:solidFill>
          </p:spPr>
        </p:sp>
      </p:grpSp>
      <p:sp>
        <p:nvSpPr>
          <p:cNvPr id="406" name="Freeform 406"/>
          <p:cNvSpPr/>
          <p:nvPr/>
        </p:nvSpPr>
        <p:spPr>
          <a:xfrm>
            <a:off x="10239950" y="4338628"/>
            <a:ext cx="807309" cy="1014059"/>
          </a:xfrm>
          <a:custGeom>
            <a:avLst/>
            <a:gdLst/>
            <a:ahLst/>
            <a:cxnLst/>
            <a:rect l="l" t="t" r="r" b="b"/>
            <a:pathLst>
              <a:path w="807309" h="1014059">
                <a:moveTo>
                  <a:pt x="0" y="0"/>
                </a:moveTo>
                <a:lnTo>
                  <a:pt x="807309" y="0"/>
                </a:lnTo>
                <a:lnTo>
                  <a:pt x="807309" y="1014059"/>
                </a:lnTo>
                <a:lnTo>
                  <a:pt x="0" y="10140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407" name="Group 407"/>
          <p:cNvGrpSpPr>
            <a:grpSpLocks noChangeAspect="1"/>
          </p:cNvGrpSpPr>
          <p:nvPr/>
        </p:nvGrpSpPr>
        <p:grpSpPr>
          <a:xfrm>
            <a:off x="10156349" y="7568929"/>
            <a:ext cx="990510" cy="1078482"/>
            <a:chOff x="0" y="0"/>
            <a:chExt cx="684797" cy="745617"/>
          </a:xfrm>
        </p:grpSpPr>
        <p:sp>
          <p:nvSpPr>
            <p:cNvPr id="408" name="Freeform 408"/>
            <p:cNvSpPr/>
            <p:nvPr/>
          </p:nvSpPr>
          <p:spPr>
            <a:xfrm>
              <a:off x="62357" y="524129"/>
              <a:ext cx="139192" cy="157988"/>
            </a:xfrm>
            <a:custGeom>
              <a:avLst/>
              <a:gdLst/>
              <a:ahLst/>
              <a:cxnLst/>
              <a:rect l="l" t="t" r="r" b="b"/>
              <a:pathLst>
                <a:path w="139192" h="157988">
                  <a:moveTo>
                    <a:pt x="11176" y="157988"/>
                  </a:moveTo>
                  <a:lnTo>
                    <a:pt x="6604" y="157226"/>
                  </a:lnTo>
                  <a:lnTo>
                    <a:pt x="0" y="145669"/>
                  </a:lnTo>
                  <a:lnTo>
                    <a:pt x="120269" y="4699"/>
                  </a:lnTo>
                  <a:cubicBezTo>
                    <a:pt x="123825" y="508"/>
                    <a:pt x="130175" y="0"/>
                    <a:pt x="134493" y="3556"/>
                  </a:cubicBezTo>
                  <a:lnTo>
                    <a:pt x="139192" y="13462"/>
                  </a:lnTo>
                  <a:lnTo>
                    <a:pt x="18923" y="154432"/>
                  </a:lnTo>
                  <a:cubicBezTo>
                    <a:pt x="16891" y="156718"/>
                    <a:pt x="14097" y="157988"/>
                    <a:pt x="11303" y="157988"/>
                  </a:cubicBezTo>
                </a:path>
              </a:pathLst>
            </a:custGeom>
            <a:solidFill>
              <a:srgbClr val="000000"/>
            </a:solidFill>
          </p:spPr>
        </p:sp>
        <p:sp>
          <p:nvSpPr>
            <p:cNvPr id="409" name="Freeform 409"/>
            <p:cNvSpPr/>
            <p:nvPr/>
          </p:nvSpPr>
          <p:spPr>
            <a:xfrm>
              <a:off x="177673" y="271399"/>
              <a:ext cx="341376" cy="280924"/>
            </a:xfrm>
            <a:custGeom>
              <a:avLst/>
              <a:gdLst/>
              <a:ahLst/>
              <a:cxnLst/>
              <a:rect l="l" t="t" r="r" b="b"/>
              <a:pathLst>
                <a:path w="341376" h="280924">
                  <a:moveTo>
                    <a:pt x="9525" y="280924"/>
                  </a:moveTo>
                  <a:lnTo>
                    <a:pt x="0" y="277114"/>
                  </a:lnTo>
                  <a:lnTo>
                    <a:pt x="2921" y="261493"/>
                  </a:lnTo>
                  <a:lnTo>
                    <a:pt x="110490" y="250698"/>
                  </a:lnTo>
                  <a:lnTo>
                    <a:pt x="322453" y="4699"/>
                  </a:lnTo>
                  <a:cubicBezTo>
                    <a:pt x="326136" y="508"/>
                    <a:pt x="332486" y="0"/>
                    <a:pt x="336677" y="3683"/>
                  </a:cubicBezTo>
                  <a:lnTo>
                    <a:pt x="341376" y="13589"/>
                  </a:lnTo>
                  <a:lnTo>
                    <a:pt x="123190" y="266827"/>
                  </a:lnTo>
                  <a:cubicBezTo>
                    <a:pt x="121539" y="268732"/>
                    <a:pt x="119126" y="270002"/>
                    <a:pt x="116586" y="270256"/>
                  </a:cubicBezTo>
                  <a:lnTo>
                    <a:pt x="10541" y="280924"/>
                  </a:lnTo>
                  <a:cubicBezTo>
                    <a:pt x="10160" y="280924"/>
                    <a:pt x="9906" y="280924"/>
                    <a:pt x="9525" y="280924"/>
                  </a:cubicBezTo>
                </a:path>
              </a:pathLst>
            </a:custGeom>
            <a:solidFill>
              <a:srgbClr val="000000"/>
            </a:solidFill>
          </p:spPr>
        </p:sp>
        <p:sp>
          <p:nvSpPr>
            <p:cNvPr id="410" name="Freeform 410"/>
            <p:cNvSpPr/>
            <p:nvPr/>
          </p:nvSpPr>
          <p:spPr>
            <a:xfrm>
              <a:off x="168910" y="168148"/>
              <a:ext cx="234061" cy="386207"/>
            </a:xfrm>
            <a:custGeom>
              <a:avLst/>
              <a:gdLst/>
              <a:ahLst/>
              <a:cxnLst/>
              <a:rect l="l" t="t" r="r" b="b"/>
              <a:pathLst>
                <a:path w="234061" h="386207">
                  <a:moveTo>
                    <a:pt x="15367" y="386207"/>
                  </a:moveTo>
                  <a:lnTo>
                    <a:pt x="5588" y="382016"/>
                  </a:lnTo>
                  <a:lnTo>
                    <a:pt x="127" y="266065"/>
                  </a:lnTo>
                  <a:cubicBezTo>
                    <a:pt x="0" y="263525"/>
                    <a:pt x="889" y="261112"/>
                    <a:pt x="2413" y="259207"/>
                  </a:cubicBezTo>
                  <a:lnTo>
                    <a:pt x="215138" y="4826"/>
                  </a:lnTo>
                  <a:cubicBezTo>
                    <a:pt x="218694" y="635"/>
                    <a:pt x="225044" y="0"/>
                    <a:pt x="229235" y="3556"/>
                  </a:cubicBezTo>
                  <a:lnTo>
                    <a:pt x="234061" y="13462"/>
                  </a:lnTo>
                  <a:lnTo>
                    <a:pt x="20320" y="268986"/>
                  </a:lnTo>
                  <a:lnTo>
                    <a:pt x="25400" y="375666"/>
                  </a:lnTo>
                  <a:cubicBezTo>
                    <a:pt x="25654" y="381254"/>
                    <a:pt x="21336" y="385953"/>
                    <a:pt x="15875" y="386207"/>
                  </a:cubicBezTo>
                  <a:lnTo>
                    <a:pt x="15621" y="386207"/>
                  </a:lnTo>
                </a:path>
              </a:pathLst>
            </a:custGeom>
            <a:solidFill>
              <a:srgbClr val="000000"/>
            </a:solidFill>
          </p:spPr>
        </p:sp>
        <p:sp>
          <p:nvSpPr>
            <p:cNvPr id="411" name="Freeform 411"/>
            <p:cNvSpPr/>
            <p:nvPr/>
          </p:nvSpPr>
          <p:spPr>
            <a:xfrm>
              <a:off x="345948" y="137287"/>
              <a:ext cx="215519" cy="184404"/>
            </a:xfrm>
            <a:custGeom>
              <a:avLst/>
              <a:gdLst/>
              <a:ahLst/>
              <a:cxnLst/>
              <a:rect l="l" t="t" r="r" b="b"/>
              <a:pathLst>
                <a:path w="215519" h="184404">
                  <a:moveTo>
                    <a:pt x="204216" y="184404"/>
                  </a:moveTo>
                  <a:lnTo>
                    <a:pt x="199644" y="183642"/>
                  </a:lnTo>
                  <a:lnTo>
                    <a:pt x="4826" y="18923"/>
                  </a:lnTo>
                  <a:cubicBezTo>
                    <a:pt x="635" y="15367"/>
                    <a:pt x="0" y="9017"/>
                    <a:pt x="3683" y="4826"/>
                  </a:cubicBezTo>
                  <a:lnTo>
                    <a:pt x="13589" y="0"/>
                  </a:lnTo>
                  <a:lnTo>
                    <a:pt x="210693" y="166624"/>
                  </a:lnTo>
                  <a:cubicBezTo>
                    <a:pt x="214884" y="170180"/>
                    <a:pt x="215519" y="176530"/>
                    <a:pt x="211836" y="180848"/>
                  </a:cubicBezTo>
                  <a:lnTo>
                    <a:pt x="207010" y="184404"/>
                  </a:lnTo>
                </a:path>
              </a:pathLst>
            </a:custGeom>
            <a:solidFill>
              <a:srgbClr val="000000"/>
            </a:solidFill>
          </p:spPr>
        </p:sp>
        <p:sp>
          <p:nvSpPr>
            <p:cNvPr id="412" name="Freeform 412"/>
            <p:cNvSpPr/>
            <p:nvPr/>
          </p:nvSpPr>
          <p:spPr>
            <a:xfrm>
              <a:off x="383286" y="96012"/>
              <a:ext cx="215519" cy="184658"/>
            </a:xfrm>
            <a:custGeom>
              <a:avLst/>
              <a:gdLst/>
              <a:ahLst/>
              <a:cxnLst/>
              <a:rect l="l" t="t" r="r" b="b"/>
              <a:pathLst>
                <a:path w="215519" h="184658">
                  <a:moveTo>
                    <a:pt x="204216" y="184531"/>
                  </a:moveTo>
                  <a:lnTo>
                    <a:pt x="199644" y="183769"/>
                  </a:lnTo>
                  <a:lnTo>
                    <a:pt x="4826" y="19050"/>
                  </a:lnTo>
                  <a:cubicBezTo>
                    <a:pt x="635" y="15494"/>
                    <a:pt x="0" y="9144"/>
                    <a:pt x="3683" y="4826"/>
                  </a:cubicBezTo>
                  <a:lnTo>
                    <a:pt x="13589" y="0"/>
                  </a:lnTo>
                  <a:lnTo>
                    <a:pt x="210693" y="166878"/>
                  </a:lnTo>
                  <a:cubicBezTo>
                    <a:pt x="214884" y="170434"/>
                    <a:pt x="215519" y="176784"/>
                    <a:pt x="211836" y="181102"/>
                  </a:cubicBezTo>
                  <a:lnTo>
                    <a:pt x="207010" y="184658"/>
                  </a:lnTo>
                </a:path>
              </a:pathLst>
            </a:custGeom>
            <a:solidFill>
              <a:srgbClr val="000000"/>
            </a:solidFill>
          </p:spPr>
        </p:sp>
        <p:sp>
          <p:nvSpPr>
            <p:cNvPr id="413" name="Freeform 413"/>
            <p:cNvSpPr/>
            <p:nvPr/>
          </p:nvSpPr>
          <p:spPr>
            <a:xfrm>
              <a:off x="250571" y="332740"/>
              <a:ext cx="128524" cy="112141"/>
            </a:xfrm>
            <a:custGeom>
              <a:avLst/>
              <a:gdLst/>
              <a:ahLst/>
              <a:cxnLst/>
              <a:rect l="l" t="t" r="r" b="b"/>
              <a:pathLst>
                <a:path w="128524" h="112141">
                  <a:moveTo>
                    <a:pt x="117348" y="111887"/>
                  </a:moveTo>
                  <a:lnTo>
                    <a:pt x="112776" y="111125"/>
                  </a:lnTo>
                  <a:lnTo>
                    <a:pt x="4699" y="18796"/>
                  </a:lnTo>
                  <a:cubicBezTo>
                    <a:pt x="508" y="15240"/>
                    <a:pt x="0" y="8890"/>
                    <a:pt x="3556" y="4699"/>
                  </a:cubicBezTo>
                  <a:lnTo>
                    <a:pt x="13462" y="0"/>
                  </a:lnTo>
                  <a:lnTo>
                    <a:pt x="123825" y="94361"/>
                  </a:lnTo>
                  <a:cubicBezTo>
                    <a:pt x="128016" y="97917"/>
                    <a:pt x="128524" y="104267"/>
                    <a:pt x="124968" y="108585"/>
                  </a:cubicBezTo>
                  <a:lnTo>
                    <a:pt x="120142" y="112141"/>
                  </a:lnTo>
                </a:path>
              </a:pathLst>
            </a:custGeom>
            <a:solidFill>
              <a:srgbClr val="000000"/>
            </a:solidFill>
          </p:spPr>
        </p:sp>
        <p:sp>
          <p:nvSpPr>
            <p:cNvPr id="414" name="Freeform 414"/>
            <p:cNvSpPr/>
            <p:nvPr/>
          </p:nvSpPr>
          <p:spPr>
            <a:xfrm>
              <a:off x="307975" y="221742"/>
              <a:ext cx="151384" cy="173101"/>
            </a:xfrm>
            <a:custGeom>
              <a:avLst/>
              <a:gdLst/>
              <a:ahLst/>
              <a:cxnLst/>
              <a:rect l="l" t="t" r="r" b="b"/>
              <a:pathLst>
                <a:path w="151384" h="173101">
                  <a:moveTo>
                    <a:pt x="11176" y="173101"/>
                  </a:moveTo>
                  <a:lnTo>
                    <a:pt x="6604" y="172339"/>
                  </a:lnTo>
                  <a:lnTo>
                    <a:pt x="0" y="160782"/>
                  </a:lnTo>
                  <a:lnTo>
                    <a:pt x="132588" y="4699"/>
                  </a:lnTo>
                  <a:cubicBezTo>
                    <a:pt x="136144" y="508"/>
                    <a:pt x="142494" y="0"/>
                    <a:pt x="146685" y="3556"/>
                  </a:cubicBezTo>
                  <a:lnTo>
                    <a:pt x="151384" y="13462"/>
                  </a:lnTo>
                  <a:lnTo>
                    <a:pt x="18796" y="169545"/>
                  </a:lnTo>
                  <a:cubicBezTo>
                    <a:pt x="16764" y="171831"/>
                    <a:pt x="13970" y="173101"/>
                    <a:pt x="11176" y="173101"/>
                  </a:cubicBezTo>
                </a:path>
              </a:pathLst>
            </a:custGeom>
            <a:solidFill>
              <a:srgbClr val="000000"/>
            </a:solidFill>
          </p:spPr>
        </p:sp>
        <p:sp>
          <p:nvSpPr>
            <p:cNvPr id="415" name="Freeform 415"/>
            <p:cNvSpPr/>
            <p:nvPr/>
          </p:nvSpPr>
          <p:spPr>
            <a:xfrm>
              <a:off x="527939" y="142494"/>
              <a:ext cx="46990" cy="51689"/>
            </a:xfrm>
            <a:custGeom>
              <a:avLst/>
              <a:gdLst/>
              <a:ahLst/>
              <a:cxnLst/>
              <a:rect l="l" t="t" r="r" b="b"/>
              <a:pathLst>
                <a:path w="46990" h="51689">
                  <a:moveTo>
                    <a:pt x="15748" y="51689"/>
                  </a:moveTo>
                  <a:lnTo>
                    <a:pt x="0" y="39116"/>
                  </a:lnTo>
                  <a:lnTo>
                    <a:pt x="31242" y="0"/>
                  </a:lnTo>
                  <a:lnTo>
                    <a:pt x="46990" y="12573"/>
                  </a:lnTo>
                  <a:close/>
                </a:path>
              </a:pathLst>
            </a:custGeom>
            <a:solidFill>
              <a:srgbClr val="000000"/>
            </a:solidFill>
          </p:spPr>
        </p:sp>
        <p:sp>
          <p:nvSpPr>
            <p:cNvPr id="416" name="Freeform 416"/>
            <p:cNvSpPr/>
            <p:nvPr/>
          </p:nvSpPr>
          <p:spPr>
            <a:xfrm>
              <a:off x="475615" y="104775"/>
              <a:ext cx="45593" cy="49022"/>
            </a:xfrm>
            <a:custGeom>
              <a:avLst/>
              <a:gdLst/>
              <a:ahLst/>
              <a:cxnLst/>
              <a:rect l="l" t="t" r="r" b="b"/>
              <a:pathLst>
                <a:path w="45593" h="49022">
                  <a:moveTo>
                    <a:pt x="15367" y="49022"/>
                  </a:moveTo>
                  <a:lnTo>
                    <a:pt x="0" y="36195"/>
                  </a:lnTo>
                  <a:lnTo>
                    <a:pt x="30226" y="0"/>
                  </a:lnTo>
                  <a:lnTo>
                    <a:pt x="45593" y="12827"/>
                  </a:lnTo>
                  <a:close/>
                </a:path>
              </a:pathLst>
            </a:custGeom>
            <a:solidFill>
              <a:srgbClr val="000000"/>
            </a:solidFill>
          </p:spPr>
        </p:sp>
        <p:sp>
          <p:nvSpPr>
            <p:cNvPr id="417" name="Freeform 417"/>
            <p:cNvSpPr/>
            <p:nvPr/>
          </p:nvSpPr>
          <p:spPr>
            <a:xfrm>
              <a:off x="469773" y="63500"/>
              <a:ext cx="151638" cy="128143"/>
            </a:xfrm>
            <a:custGeom>
              <a:avLst/>
              <a:gdLst/>
              <a:ahLst/>
              <a:cxnLst/>
              <a:rect l="l" t="t" r="r" b="b"/>
              <a:pathLst>
                <a:path w="151638" h="128143">
                  <a:moveTo>
                    <a:pt x="138938" y="128143"/>
                  </a:moveTo>
                  <a:lnTo>
                    <a:pt x="0" y="15621"/>
                  </a:lnTo>
                  <a:lnTo>
                    <a:pt x="12700" y="0"/>
                  </a:lnTo>
                  <a:lnTo>
                    <a:pt x="151638" y="112522"/>
                  </a:lnTo>
                  <a:close/>
                </a:path>
              </a:pathLst>
            </a:custGeom>
            <a:solidFill>
              <a:srgbClr val="000000"/>
            </a:solidFill>
          </p:spPr>
        </p:sp>
        <p:sp>
          <p:nvSpPr>
            <p:cNvPr id="418" name="Freeform 418"/>
            <p:cNvSpPr/>
            <p:nvPr/>
          </p:nvSpPr>
          <p:spPr>
            <a:xfrm>
              <a:off x="219964" y="398399"/>
              <a:ext cx="61341" cy="64897"/>
            </a:xfrm>
            <a:custGeom>
              <a:avLst/>
              <a:gdLst/>
              <a:ahLst/>
              <a:cxnLst/>
              <a:rect l="l" t="t" r="r" b="b"/>
              <a:pathLst>
                <a:path w="61341" h="64897">
                  <a:moveTo>
                    <a:pt x="14859" y="64897"/>
                  </a:moveTo>
                  <a:lnTo>
                    <a:pt x="0" y="51435"/>
                  </a:lnTo>
                  <a:lnTo>
                    <a:pt x="46482" y="0"/>
                  </a:lnTo>
                  <a:lnTo>
                    <a:pt x="61341" y="13462"/>
                  </a:lnTo>
                  <a:close/>
                </a:path>
              </a:pathLst>
            </a:custGeom>
            <a:solidFill>
              <a:srgbClr val="000000"/>
            </a:solidFill>
          </p:spPr>
        </p:sp>
      </p:grpSp>
      <p:grpSp>
        <p:nvGrpSpPr>
          <p:cNvPr id="419" name="Group 419"/>
          <p:cNvGrpSpPr>
            <a:grpSpLocks noChangeAspect="1"/>
          </p:cNvGrpSpPr>
          <p:nvPr/>
        </p:nvGrpSpPr>
        <p:grpSpPr>
          <a:xfrm>
            <a:off x="11891527" y="2673952"/>
            <a:ext cx="837582" cy="837692"/>
            <a:chOff x="0" y="0"/>
            <a:chExt cx="579069" cy="579145"/>
          </a:xfrm>
        </p:grpSpPr>
        <p:sp>
          <p:nvSpPr>
            <p:cNvPr id="420" name="Freeform 420"/>
            <p:cNvSpPr/>
            <p:nvPr/>
          </p:nvSpPr>
          <p:spPr>
            <a:xfrm>
              <a:off x="-1016" y="-254"/>
              <a:ext cx="581279" cy="579628"/>
            </a:xfrm>
            <a:custGeom>
              <a:avLst/>
              <a:gdLst/>
              <a:ahLst/>
              <a:cxnLst/>
              <a:rect l="l" t="t" r="r" b="b"/>
              <a:pathLst>
                <a:path w="581279" h="579628">
                  <a:moveTo>
                    <a:pt x="384937" y="496824"/>
                  </a:moveTo>
                  <a:lnTo>
                    <a:pt x="497586" y="384175"/>
                  </a:lnTo>
                  <a:cubicBezTo>
                    <a:pt x="517017" y="387477"/>
                    <a:pt x="533654" y="394589"/>
                    <a:pt x="546989" y="405384"/>
                  </a:cubicBezTo>
                  <a:lnTo>
                    <a:pt x="406146" y="546354"/>
                  </a:lnTo>
                  <a:cubicBezTo>
                    <a:pt x="395351" y="533019"/>
                    <a:pt x="388239" y="516382"/>
                    <a:pt x="384937" y="496951"/>
                  </a:cubicBezTo>
                  <a:moveTo>
                    <a:pt x="298069" y="391414"/>
                  </a:moveTo>
                  <a:lnTo>
                    <a:pt x="391922" y="297561"/>
                  </a:lnTo>
                  <a:cubicBezTo>
                    <a:pt x="392938" y="324485"/>
                    <a:pt x="386969" y="353314"/>
                    <a:pt x="379222" y="379095"/>
                  </a:cubicBezTo>
                  <a:cubicBezTo>
                    <a:pt x="359918" y="385572"/>
                    <a:pt x="324485" y="392303"/>
                    <a:pt x="298069" y="391414"/>
                  </a:cubicBezTo>
                  <a:moveTo>
                    <a:pt x="196088" y="82804"/>
                  </a:moveTo>
                  <a:lnTo>
                    <a:pt x="83566" y="195326"/>
                  </a:lnTo>
                  <a:cubicBezTo>
                    <a:pt x="65151" y="192151"/>
                    <a:pt x="48895" y="186055"/>
                    <a:pt x="34163" y="174117"/>
                  </a:cubicBezTo>
                  <a:lnTo>
                    <a:pt x="174879" y="33401"/>
                  </a:lnTo>
                  <a:cubicBezTo>
                    <a:pt x="185674" y="46736"/>
                    <a:pt x="192659" y="63500"/>
                    <a:pt x="195961" y="82931"/>
                  </a:cubicBezTo>
                  <a:moveTo>
                    <a:pt x="107061" y="197485"/>
                  </a:moveTo>
                  <a:lnTo>
                    <a:pt x="198120" y="106426"/>
                  </a:lnTo>
                  <a:cubicBezTo>
                    <a:pt x="198755" y="139700"/>
                    <a:pt x="190500" y="165227"/>
                    <a:pt x="186817" y="186182"/>
                  </a:cubicBezTo>
                  <a:cubicBezTo>
                    <a:pt x="161798" y="191008"/>
                    <a:pt x="138557" y="197993"/>
                    <a:pt x="107061" y="197485"/>
                  </a:cubicBezTo>
                  <a:moveTo>
                    <a:pt x="354711" y="212852"/>
                  </a:moveTo>
                  <a:lnTo>
                    <a:pt x="213614" y="353949"/>
                  </a:lnTo>
                  <a:cubicBezTo>
                    <a:pt x="203073" y="340741"/>
                    <a:pt x="195453" y="323977"/>
                    <a:pt x="191643" y="305308"/>
                  </a:cubicBezTo>
                  <a:lnTo>
                    <a:pt x="306070" y="190881"/>
                  </a:lnTo>
                  <a:cubicBezTo>
                    <a:pt x="324993" y="194564"/>
                    <a:pt x="341630" y="202184"/>
                    <a:pt x="354711" y="212852"/>
                  </a:cubicBezTo>
                  <a:moveTo>
                    <a:pt x="275082" y="388747"/>
                  </a:moveTo>
                  <a:cubicBezTo>
                    <a:pt x="256159" y="385064"/>
                    <a:pt x="239395" y="377444"/>
                    <a:pt x="226441" y="366776"/>
                  </a:cubicBezTo>
                  <a:lnTo>
                    <a:pt x="367538" y="225679"/>
                  </a:lnTo>
                  <a:cubicBezTo>
                    <a:pt x="378206" y="238887"/>
                    <a:pt x="385699" y="255651"/>
                    <a:pt x="389382" y="274447"/>
                  </a:cubicBezTo>
                  <a:close/>
                  <a:moveTo>
                    <a:pt x="474091" y="382143"/>
                  </a:moveTo>
                  <a:lnTo>
                    <a:pt x="382905" y="473329"/>
                  </a:lnTo>
                  <a:cubicBezTo>
                    <a:pt x="382270" y="440944"/>
                    <a:pt x="390017" y="416560"/>
                    <a:pt x="394208" y="393319"/>
                  </a:cubicBezTo>
                  <a:cubicBezTo>
                    <a:pt x="417957" y="389128"/>
                    <a:pt x="442087" y="381508"/>
                    <a:pt x="474218" y="382016"/>
                  </a:cubicBezTo>
                  <a:moveTo>
                    <a:pt x="399669" y="373761"/>
                  </a:moveTo>
                  <a:cubicBezTo>
                    <a:pt x="416433" y="312801"/>
                    <a:pt x="417449" y="247269"/>
                    <a:pt x="371983" y="203581"/>
                  </a:cubicBezTo>
                  <a:cubicBezTo>
                    <a:pt x="334137" y="167767"/>
                    <a:pt x="279273" y="164719"/>
                    <a:pt x="227838" y="175514"/>
                  </a:cubicBezTo>
                  <a:lnTo>
                    <a:pt x="219837" y="181356"/>
                  </a:lnTo>
                  <a:lnTo>
                    <a:pt x="226695" y="194310"/>
                  </a:lnTo>
                  <a:cubicBezTo>
                    <a:pt x="253238" y="188722"/>
                    <a:pt x="268986" y="187706"/>
                    <a:pt x="283210" y="188087"/>
                  </a:cubicBezTo>
                  <a:lnTo>
                    <a:pt x="188976" y="282448"/>
                  </a:lnTo>
                  <a:cubicBezTo>
                    <a:pt x="187960" y="254635"/>
                    <a:pt x="195199" y="219202"/>
                    <a:pt x="203454" y="195453"/>
                  </a:cubicBezTo>
                  <a:lnTo>
                    <a:pt x="203454" y="195453"/>
                  </a:lnTo>
                  <a:cubicBezTo>
                    <a:pt x="204089" y="179959"/>
                    <a:pt x="249174" y="59944"/>
                    <a:pt x="167640" y="1905"/>
                  </a:cubicBezTo>
                  <a:lnTo>
                    <a:pt x="157861" y="0"/>
                  </a:lnTo>
                  <a:lnTo>
                    <a:pt x="153035" y="13843"/>
                  </a:lnTo>
                  <a:lnTo>
                    <a:pt x="160401" y="19304"/>
                  </a:lnTo>
                  <a:lnTo>
                    <a:pt x="21336" y="161417"/>
                  </a:lnTo>
                  <a:cubicBezTo>
                    <a:pt x="20066" y="159766"/>
                    <a:pt x="18669" y="158242"/>
                    <a:pt x="17399" y="156464"/>
                  </a:cubicBezTo>
                  <a:lnTo>
                    <a:pt x="9144" y="151257"/>
                  </a:lnTo>
                  <a:lnTo>
                    <a:pt x="0" y="163322"/>
                  </a:lnTo>
                  <a:cubicBezTo>
                    <a:pt x="45847" y="227838"/>
                    <a:pt x="112776" y="217932"/>
                    <a:pt x="181610" y="205740"/>
                  </a:cubicBezTo>
                  <a:cubicBezTo>
                    <a:pt x="164719" y="266446"/>
                    <a:pt x="163703" y="333629"/>
                    <a:pt x="209677" y="376555"/>
                  </a:cubicBezTo>
                  <a:cubicBezTo>
                    <a:pt x="253238" y="417195"/>
                    <a:pt x="316992" y="414020"/>
                    <a:pt x="374396" y="399034"/>
                  </a:cubicBezTo>
                  <a:cubicBezTo>
                    <a:pt x="374269" y="406527"/>
                    <a:pt x="337058" y="523494"/>
                    <a:pt x="413258" y="577723"/>
                  </a:cubicBezTo>
                  <a:lnTo>
                    <a:pt x="422910" y="579628"/>
                  </a:lnTo>
                  <a:lnTo>
                    <a:pt x="427736" y="565785"/>
                  </a:lnTo>
                  <a:lnTo>
                    <a:pt x="420370" y="560324"/>
                  </a:lnTo>
                  <a:lnTo>
                    <a:pt x="559816" y="418211"/>
                  </a:lnTo>
                  <a:cubicBezTo>
                    <a:pt x="561086" y="419862"/>
                    <a:pt x="562483" y="421386"/>
                    <a:pt x="563626" y="423164"/>
                  </a:cubicBezTo>
                  <a:lnTo>
                    <a:pt x="572135" y="428244"/>
                  </a:lnTo>
                  <a:lnTo>
                    <a:pt x="581279" y="416814"/>
                  </a:lnTo>
                  <a:cubicBezTo>
                    <a:pt x="523240" y="335280"/>
                    <a:pt x="408813" y="373761"/>
                    <a:pt x="399542" y="373888"/>
                  </a:cubicBezTo>
                </a:path>
              </a:pathLst>
            </a:custGeom>
            <a:solidFill>
              <a:srgbClr val="000000"/>
            </a:solidFill>
          </p:spPr>
        </p:sp>
      </p:grpSp>
      <p:grpSp>
        <p:nvGrpSpPr>
          <p:cNvPr id="421" name="Group 421"/>
          <p:cNvGrpSpPr>
            <a:grpSpLocks noChangeAspect="1"/>
          </p:cNvGrpSpPr>
          <p:nvPr/>
        </p:nvGrpSpPr>
        <p:grpSpPr>
          <a:xfrm>
            <a:off x="11802784" y="4323987"/>
            <a:ext cx="983033" cy="965086"/>
            <a:chOff x="0" y="0"/>
            <a:chExt cx="679628" cy="667220"/>
          </a:xfrm>
        </p:grpSpPr>
        <p:sp>
          <p:nvSpPr>
            <p:cNvPr id="422" name="Freeform 422"/>
            <p:cNvSpPr/>
            <p:nvPr/>
          </p:nvSpPr>
          <p:spPr>
            <a:xfrm>
              <a:off x="112268" y="415671"/>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23" name="Freeform 423"/>
            <p:cNvSpPr/>
            <p:nvPr/>
          </p:nvSpPr>
          <p:spPr>
            <a:xfrm>
              <a:off x="122682" y="345313"/>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sp>
          <p:nvSpPr>
            <p:cNvPr id="424" name="Freeform 424"/>
            <p:cNvSpPr/>
            <p:nvPr/>
          </p:nvSpPr>
          <p:spPr>
            <a:xfrm>
              <a:off x="321945" y="479298"/>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25" name="Freeform 425"/>
            <p:cNvSpPr/>
            <p:nvPr/>
          </p:nvSpPr>
          <p:spPr>
            <a:xfrm>
              <a:off x="368935" y="448183"/>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426" name="Freeform 426"/>
            <p:cNvSpPr/>
            <p:nvPr/>
          </p:nvSpPr>
          <p:spPr>
            <a:xfrm>
              <a:off x="316484" y="404368"/>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sp>
          <p:nvSpPr>
            <p:cNvPr id="427" name="Freeform 427"/>
            <p:cNvSpPr/>
            <p:nvPr/>
          </p:nvSpPr>
          <p:spPr>
            <a:xfrm>
              <a:off x="63500" y="63500"/>
              <a:ext cx="554863" cy="540131"/>
            </a:xfrm>
            <a:custGeom>
              <a:avLst/>
              <a:gdLst/>
              <a:ahLst/>
              <a:cxnLst/>
              <a:rect l="l" t="t" r="r" b="b"/>
              <a:pathLst>
                <a:path w="554863" h="540131">
                  <a:moveTo>
                    <a:pt x="139319" y="203200"/>
                  </a:moveTo>
                  <a:lnTo>
                    <a:pt x="139319" y="135382"/>
                  </a:lnTo>
                  <a:cubicBezTo>
                    <a:pt x="163322" y="142367"/>
                    <a:pt x="179705" y="128905"/>
                    <a:pt x="182499" y="127889"/>
                  </a:cubicBezTo>
                  <a:cubicBezTo>
                    <a:pt x="191897" y="122301"/>
                    <a:pt x="202565" y="121920"/>
                    <a:pt x="212217" y="126619"/>
                  </a:cubicBezTo>
                  <a:lnTo>
                    <a:pt x="212217" y="165100"/>
                  </a:lnTo>
                  <a:lnTo>
                    <a:pt x="212090" y="165100"/>
                  </a:lnTo>
                  <a:cubicBezTo>
                    <a:pt x="200660" y="165100"/>
                    <a:pt x="190500" y="171958"/>
                    <a:pt x="186309" y="182626"/>
                  </a:cubicBezTo>
                  <a:cubicBezTo>
                    <a:pt x="182118" y="193294"/>
                    <a:pt x="184658" y="205105"/>
                    <a:pt x="192913" y="212979"/>
                  </a:cubicBezTo>
                  <a:lnTo>
                    <a:pt x="200025" y="218821"/>
                  </a:lnTo>
                  <a:lnTo>
                    <a:pt x="208280" y="225552"/>
                  </a:lnTo>
                  <a:lnTo>
                    <a:pt x="208280" y="493903"/>
                  </a:lnTo>
                  <a:cubicBezTo>
                    <a:pt x="208280" y="504571"/>
                    <a:pt x="212090" y="514223"/>
                    <a:pt x="218059" y="522097"/>
                  </a:cubicBezTo>
                  <a:lnTo>
                    <a:pt x="110363" y="522097"/>
                  </a:lnTo>
                  <a:cubicBezTo>
                    <a:pt x="101473" y="522097"/>
                    <a:pt x="93218" y="519684"/>
                    <a:pt x="86487" y="514985"/>
                  </a:cubicBezTo>
                  <a:cubicBezTo>
                    <a:pt x="43688" y="485521"/>
                    <a:pt x="18161" y="436880"/>
                    <a:pt x="18161" y="385064"/>
                  </a:cubicBezTo>
                  <a:cubicBezTo>
                    <a:pt x="18161" y="321183"/>
                    <a:pt x="56261" y="264033"/>
                    <a:pt x="115443" y="239522"/>
                  </a:cubicBezTo>
                  <a:cubicBezTo>
                    <a:pt x="129921" y="233426"/>
                    <a:pt x="139319" y="219202"/>
                    <a:pt x="139319" y="203200"/>
                  </a:cubicBezTo>
                  <a:moveTo>
                    <a:pt x="120777" y="44069"/>
                  </a:moveTo>
                  <a:lnTo>
                    <a:pt x="120777" y="36830"/>
                  </a:lnTo>
                  <a:cubicBezTo>
                    <a:pt x="120777" y="26416"/>
                    <a:pt x="129159" y="18034"/>
                    <a:pt x="139573" y="18034"/>
                  </a:cubicBezTo>
                  <a:lnTo>
                    <a:pt x="230505" y="18161"/>
                  </a:lnTo>
                  <a:lnTo>
                    <a:pt x="230505" y="32385"/>
                  </a:lnTo>
                  <a:cubicBezTo>
                    <a:pt x="230505" y="39751"/>
                    <a:pt x="224536" y="44577"/>
                    <a:pt x="220980" y="46736"/>
                  </a:cubicBezTo>
                  <a:lnTo>
                    <a:pt x="212344" y="56007"/>
                  </a:lnTo>
                  <a:lnTo>
                    <a:pt x="212344" y="107315"/>
                  </a:lnTo>
                  <a:cubicBezTo>
                    <a:pt x="199390" y="103505"/>
                    <a:pt x="185547" y="105156"/>
                    <a:pt x="173355" y="112395"/>
                  </a:cubicBezTo>
                  <a:cubicBezTo>
                    <a:pt x="171196" y="113157"/>
                    <a:pt x="157480" y="124968"/>
                    <a:pt x="139446" y="116078"/>
                  </a:cubicBezTo>
                  <a:lnTo>
                    <a:pt x="139446" y="73279"/>
                  </a:lnTo>
                  <a:cubicBezTo>
                    <a:pt x="139446" y="60452"/>
                    <a:pt x="129794" y="49022"/>
                    <a:pt x="121031" y="44069"/>
                  </a:cubicBezTo>
                  <a:moveTo>
                    <a:pt x="292481" y="338074"/>
                  </a:moveTo>
                  <a:cubicBezTo>
                    <a:pt x="339471" y="338074"/>
                    <a:pt x="369189" y="318897"/>
                    <a:pt x="379349" y="315214"/>
                  </a:cubicBezTo>
                  <a:cubicBezTo>
                    <a:pt x="421005" y="295402"/>
                    <a:pt x="468757" y="295656"/>
                    <a:pt x="510286" y="315849"/>
                  </a:cubicBezTo>
                  <a:lnTo>
                    <a:pt x="510413" y="315849"/>
                  </a:lnTo>
                  <a:lnTo>
                    <a:pt x="510413" y="357124"/>
                  </a:lnTo>
                  <a:lnTo>
                    <a:pt x="445770" y="357124"/>
                  </a:lnTo>
                  <a:cubicBezTo>
                    <a:pt x="440817" y="357124"/>
                    <a:pt x="436753" y="361188"/>
                    <a:pt x="436753" y="366141"/>
                  </a:cubicBezTo>
                  <a:lnTo>
                    <a:pt x="440817" y="375158"/>
                  </a:lnTo>
                  <a:lnTo>
                    <a:pt x="510032" y="375158"/>
                  </a:lnTo>
                  <a:lnTo>
                    <a:pt x="510032" y="406019"/>
                  </a:lnTo>
                  <a:lnTo>
                    <a:pt x="472440" y="406019"/>
                  </a:lnTo>
                  <a:cubicBezTo>
                    <a:pt x="467487" y="406019"/>
                    <a:pt x="463423" y="410083"/>
                    <a:pt x="463423" y="415036"/>
                  </a:cubicBezTo>
                  <a:lnTo>
                    <a:pt x="467487" y="424053"/>
                  </a:lnTo>
                  <a:lnTo>
                    <a:pt x="510159" y="424053"/>
                  </a:lnTo>
                  <a:lnTo>
                    <a:pt x="510159" y="453390"/>
                  </a:lnTo>
                  <a:lnTo>
                    <a:pt x="445770" y="453390"/>
                  </a:lnTo>
                  <a:cubicBezTo>
                    <a:pt x="440817" y="453390"/>
                    <a:pt x="436753" y="457454"/>
                    <a:pt x="436753" y="462407"/>
                  </a:cubicBezTo>
                  <a:lnTo>
                    <a:pt x="440817" y="471424"/>
                  </a:lnTo>
                  <a:lnTo>
                    <a:pt x="510032" y="471424"/>
                  </a:lnTo>
                  <a:lnTo>
                    <a:pt x="510032" y="484886"/>
                  </a:lnTo>
                  <a:cubicBezTo>
                    <a:pt x="510032" y="505460"/>
                    <a:pt x="493268" y="522097"/>
                    <a:pt x="472821" y="522097"/>
                  </a:cubicBezTo>
                  <a:lnTo>
                    <a:pt x="254508" y="522097"/>
                  </a:lnTo>
                  <a:cubicBezTo>
                    <a:pt x="239014" y="522097"/>
                    <a:pt x="226314" y="509524"/>
                    <a:pt x="226314" y="493903"/>
                  </a:cubicBezTo>
                  <a:lnTo>
                    <a:pt x="226314" y="324612"/>
                  </a:lnTo>
                  <a:cubicBezTo>
                    <a:pt x="247396" y="333629"/>
                    <a:pt x="269748" y="338201"/>
                    <a:pt x="292227" y="338201"/>
                  </a:cubicBezTo>
                  <a:moveTo>
                    <a:pt x="108331" y="222885"/>
                  </a:moveTo>
                  <a:cubicBezTo>
                    <a:pt x="42545" y="250190"/>
                    <a:pt x="0" y="313944"/>
                    <a:pt x="0" y="385064"/>
                  </a:cubicBezTo>
                  <a:cubicBezTo>
                    <a:pt x="0" y="442849"/>
                    <a:pt x="28448" y="497078"/>
                    <a:pt x="76200" y="529844"/>
                  </a:cubicBezTo>
                  <a:cubicBezTo>
                    <a:pt x="86106" y="536575"/>
                    <a:pt x="97917" y="540131"/>
                    <a:pt x="110363" y="540131"/>
                  </a:cubicBezTo>
                  <a:lnTo>
                    <a:pt x="472821" y="540131"/>
                  </a:lnTo>
                  <a:cubicBezTo>
                    <a:pt x="503301" y="540131"/>
                    <a:pt x="528193" y="515366"/>
                    <a:pt x="528193" y="484759"/>
                  </a:cubicBezTo>
                  <a:lnTo>
                    <a:pt x="528193" y="228981"/>
                  </a:lnTo>
                  <a:cubicBezTo>
                    <a:pt x="528193" y="225552"/>
                    <a:pt x="529971" y="222504"/>
                    <a:pt x="532638" y="220853"/>
                  </a:cubicBezTo>
                  <a:lnTo>
                    <a:pt x="540893" y="215392"/>
                  </a:lnTo>
                  <a:cubicBezTo>
                    <a:pt x="552577" y="203708"/>
                    <a:pt x="554863" y="192278"/>
                    <a:pt x="550545" y="181864"/>
                  </a:cubicBezTo>
                  <a:cubicBezTo>
                    <a:pt x="546227" y="171450"/>
                    <a:pt x="536448" y="165100"/>
                    <a:pt x="525272" y="165100"/>
                  </a:cubicBezTo>
                  <a:lnTo>
                    <a:pt x="258064" y="165100"/>
                  </a:lnTo>
                  <a:cubicBezTo>
                    <a:pt x="253111" y="165100"/>
                    <a:pt x="249047" y="169164"/>
                    <a:pt x="249047" y="174117"/>
                  </a:cubicBezTo>
                  <a:lnTo>
                    <a:pt x="253111" y="183134"/>
                  </a:lnTo>
                  <a:lnTo>
                    <a:pt x="525272" y="183134"/>
                  </a:lnTo>
                  <a:cubicBezTo>
                    <a:pt x="530987" y="183134"/>
                    <a:pt x="533273" y="187452"/>
                    <a:pt x="533781" y="188849"/>
                  </a:cubicBezTo>
                  <a:lnTo>
                    <a:pt x="535813" y="194818"/>
                  </a:lnTo>
                  <a:lnTo>
                    <a:pt x="526669" y="203454"/>
                  </a:lnTo>
                  <a:cubicBezTo>
                    <a:pt x="515366" y="209804"/>
                    <a:pt x="510032" y="218948"/>
                    <a:pt x="510032" y="228981"/>
                  </a:cubicBezTo>
                  <a:lnTo>
                    <a:pt x="510032" y="296164"/>
                  </a:lnTo>
                  <a:cubicBezTo>
                    <a:pt x="427101" y="260858"/>
                    <a:pt x="362839" y="304673"/>
                    <a:pt x="352806" y="307340"/>
                  </a:cubicBezTo>
                  <a:cubicBezTo>
                    <a:pt x="311912" y="325120"/>
                    <a:pt x="266192" y="323977"/>
                    <a:pt x="226314" y="304546"/>
                  </a:cubicBezTo>
                  <a:lnTo>
                    <a:pt x="226314" y="229108"/>
                  </a:lnTo>
                  <a:cubicBezTo>
                    <a:pt x="226314" y="218948"/>
                    <a:pt x="221107" y="209804"/>
                    <a:pt x="212725" y="205232"/>
                  </a:cubicBezTo>
                  <a:lnTo>
                    <a:pt x="207518" y="201930"/>
                  </a:lnTo>
                  <a:lnTo>
                    <a:pt x="202438" y="190754"/>
                  </a:lnTo>
                  <a:lnTo>
                    <a:pt x="205867" y="183134"/>
                  </a:lnTo>
                  <a:lnTo>
                    <a:pt x="221107" y="183134"/>
                  </a:lnTo>
                  <a:cubicBezTo>
                    <a:pt x="226060" y="183134"/>
                    <a:pt x="230124" y="179070"/>
                    <a:pt x="230124" y="174117"/>
                  </a:cubicBezTo>
                  <a:lnTo>
                    <a:pt x="230251" y="62103"/>
                  </a:lnTo>
                  <a:cubicBezTo>
                    <a:pt x="241808" y="54991"/>
                    <a:pt x="248412" y="44069"/>
                    <a:pt x="248412" y="32385"/>
                  </a:cubicBezTo>
                  <a:lnTo>
                    <a:pt x="248412" y="18161"/>
                  </a:lnTo>
                  <a:cubicBezTo>
                    <a:pt x="248412" y="8128"/>
                    <a:pt x="240284" y="0"/>
                    <a:pt x="230378" y="0"/>
                  </a:cubicBezTo>
                  <a:lnTo>
                    <a:pt x="139573" y="0"/>
                  </a:lnTo>
                  <a:cubicBezTo>
                    <a:pt x="119253" y="0"/>
                    <a:pt x="102743" y="16510"/>
                    <a:pt x="102743" y="36830"/>
                  </a:cubicBezTo>
                  <a:lnTo>
                    <a:pt x="102743" y="44069"/>
                  </a:lnTo>
                  <a:lnTo>
                    <a:pt x="106172" y="56388"/>
                  </a:lnTo>
                  <a:cubicBezTo>
                    <a:pt x="116840" y="62611"/>
                    <a:pt x="121158" y="68834"/>
                    <a:pt x="121158" y="73279"/>
                  </a:cubicBezTo>
                  <a:lnTo>
                    <a:pt x="121158" y="203200"/>
                  </a:lnTo>
                  <a:cubicBezTo>
                    <a:pt x="121158" y="211836"/>
                    <a:pt x="116078" y="219583"/>
                    <a:pt x="108331" y="222758"/>
                  </a:cubicBezTo>
                </a:path>
              </a:pathLst>
            </a:custGeom>
            <a:solidFill>
              <a:srgbClr val="000000"/>
            </a:solidFill>
          </p:spPr>
        </p:sp>
      </p:grpSp>
      <p:grpSp>
        <p:nvGrpSpPr>
          <p:cNvPr id="428" name="Group 428"/>
          <p:cNvGrpSpPr>
            <a:grpSpLocks noChangeAspect="1"/>
          </p:cNvGrpSpPr>
          <p:nvPr/>
        </p:nvGrpSpPr>
        <p:grpSpPr>
          <a:xfrm>
            <a:off x="11783587" y="1045961"/>
            <a:ext cx="1021371" cy="1003809"/>
            <a:chOff x="0" y="0"/>
            <a:chExt cx="706133" cy="693992"/>
          </a:xfrm>
        </p:grpSpPr>
        <p:sp>
          <p:nvSpPr>
            <p:cNvPr id="429" name="Freeform 429"/>
            <p:cNvSpPr/>
            <p:nvPr/>
          </p:nvSpPr>
          <p:spPr>
            <a:xfrm>
              <a:off x="381000" y="236474"/>
              <a:ext cx="18034" cy="70739"/>
            </a:xfrm>
            <a:custGeom>
              <a:avLst/>
              <a:gdLst/>
              <a:ahLst/>
              <a:cxnLst/>
              <a:rect l="l" t="t" r="r" b="b"/>
              <a:pathLst>
                <a:path w="18034" h="70739">
                  <a:moveTo>
                    <a:pt x="0" y="9017"/>
                  </a:moveTo>
                  <a:lnTo>
                    <a:pt x="0" y="61722"/>
                  </a:lnTo>
                  <a:cubicBezTo>
                    <a:pt x="0" y="66675"/>
                    <a:pt x="4064" y="70739"/>
                    <a:pt x="9017" y="70739"/>
                  </a:cubicBezTo>
                  <a:lnTo>
                    <a:pt x="18034" y="66675"/>
                  </a:lnTo>
                  <a:lnTo>
                    <a:pt x="18034" y="9017"/>
                  </a:lnTo>
                  <a:cubicBezTo>
                    <a:pt x="18034" y="4064"/>
                    <a:pt x="13970" y="0"/>
                    <a:pt x="9017" y="0"/>
                  </a:cubicBezTo>
                  <a:lnTo>
                    <a:pt x="0" y="4064"/>
                  </a:lnTo>
                </a:path>
              </a:pathLst>
            </a:custGeom>
            <a:solidFill>
              <a:srgbClr val="000000"/>
            </a:solidFill>
          </p:spPr>
        </p:sp>
        <p:sp>
          <p:nvSpPr>
            <p:cNvPr id="430" name="Freeform 430"/>
            <p:cNvSpPr/>
            <p:nvPr/>
          </p:nvSpPr>
          <p:spPr>
            <a:xfrm>
              <a:off x="325628" y="253873"/>
              <a:ext cx="18034" cy="70739"/>
            </a:xfrm>
            <a:custGeom>
              <a:avLst/>
              <a:gdLst/>
              <a:ahLst/>
              <a:cxnLst/>
              <a:rect l="l" t="t" r="r" b="b"/>
              <a:pathLst>
                <a:path w="18034" h="70739">
                  <a:moveTo>
                    <a:pt x="0" y="9017"/>
                  </a:moveTo>
                  <a:lnTo>
                    <a:pt x="0" y="61722"/>
                  </a:lnTo>
                  <a:cubicBezTo>
                    <a:pt x="0" y="66675"/>
                    <a:pt x="4064" y="70739"/>
                    <a:pt x="9017" y="70739"/>
                  </a:cubicBezTo>
                  <a:lnTo>
                    <a:pt x="18034" y="66675"/>
                  </a:lnTo>
                  <a:lnTo>
                    <a:pt x="18034" y="9017"/>
                  </a:lnTo>
                  <a:cubicBezTo>
                    <a:pt x="18034" y="4064"/>
                    <a:pt x="13970" y="0"/>
                    <a:pt x="9017" y="0"/>
                  </a:cubicBezTo>
                  <a:lnTo>
                    <a:pt x="0" y="4064"/>
                  </a:lnTo>
                </a:path>
              </a:pathLst>
            </a:custGeom>
            <a:solidFill>
              <a:srgbClr val="000000"/>
            </a:solidFill>
          </p:spPr>
        </p:sp>
        <p:sp>
          <p:nvSpPr>
            <p:cNvPr id="431" name="Freeform 431"/>
            <p:cNvSpPr/>
            <p:nvPr/>
          </p:nvSpPr>
          <p:spPr>
            <a:xfrm>
              <a:off x="436245" y="253873"/>
              <a:ext cx="18034" cy="70739"/>
            </a:xfrm>
            <a:custGeom>
              <a:avLst/>
              <a:gdLst/>
              <a:ahLst/>
              <a:cxnLst/>
              <a:rect l="l" t="t" r="r" b="b"/>
              <a:pathLst>
                <a:path w="18034" h="70739">
                  <a:moveTo>
                    <a:pt x="0" y="9017"/>
                  </a:moveTo>
                  <a:lnTo>
                    <a:pt x="0" y="61722"/>
                  </a:lnTo>
                  <a:cubicBezTo>
                    <a:pt x="0" y="66675"/>
                    <a:pt x="4064" y="70739"/>
                    <a:pt x="9017" y="70739"/>
                  </a:cubicBezTo>
                  <a:lnTo>
                    <a:pt x="18034" y="66675"/>
                  </a:lnTo>
                  <a:lnTo>
                    <a:pt x="18034" y="9017"/>
                  </a:lnTo>
                  <a:cubicBezTo>
                    <a:pt x="18034" y="4064"/>
                    <a:pt x="13970" y="0"/>
                    <a:pt x="9017" y="0"/>
                  </a:cubicBezTo>
                  <a:lnTo>
                    <a:pt x="0" y="4064"/>
                  </a:lnTo>
                </a:path>
              </a:pathLst>
            </a:custGeom>
            <a:solidFill>
              <a:srgbClr val="000000"/>
            </a:solidFill>
          </p:spPr>
        </p:sp>
        <p:sp>
          <p:nvSpPr>
            <p:cNvPr id="432" name="Freeform 432"/>
            <p:cNvSpPr/>
            <p:nvPr/>
          </p:nvSpPr>
          <p:spPr>
            <a:xfrm>
              <a:off x="63500" y="63500"/>
              <a:ext cx="579247" cy="567055"/>
            </a:xfrm>
            <a:custGeom>
              <a:avLst/>
              <a:gdLst/>
              <a:ahLst/>
              <a:cxnLst/>
              <a:rect l="l" t="t" r="r" b="b"/>
              <a:pathLst>
                <a:path w="579247" h="567055">
                  <a:moveTo>
                    <a:pt x="119126" y="430022"/>
                  </a:moveTo>
                  <a:lnTo>
                    <a:pt x="533908" y="430022"/>
                  </a:lnTo>
                  <a:cubicBezTo>
                    <a:pt x="548513" y="430022"/>
                    <a:pt x="560959" y="441833"/>
                    <a:pt x="560959" y="457200"/>
                  </a:cubicBezTo>
                  <a:cubicBezTo>
                    <a:pt x="560959" y="472186"/>
                    <a:pt x="548894" y="484251"/>
                    <a:pt x="533908" y="484251"/>
                  </a:cubicBezTo>
                  <a:lnTo>
                    <a:pt x="119126" y="484251"/>
                  </a:lnTo>
                  <a:cubicBezTo>
                    <a:pt x="104267" y="484251"/>
                    <a:pt x="92075" y="472059"/>
                    <a:pt x="92075" y="457200"/>
                  </a:cubicBezTo>
                  <a:cubicBezTo>
                    <a:pt x="92075" y="441960"/>
                    <a:pt x="104521" y="430022"/>
                    <a:pt x="119126" y="430022"/>
                  </a:cubicBezTo>
                  <a:moveTo>
                    <a:pt x="223012" y="404495"/>
                  </a:moveTo>
                  <a:cubicBezTo>
                    <a:pt x="223012" y="389001"/>
                    <a:pt x="237998" y="373888"/>
                    <a:pt x="262255" y="363855"/>
                  </a:cubicBezTo>
                  <a:lnTo>
                    <a:pt x="262128" y="364998"/>
                  </a:lnTo>
                  <a:cubicBezTo>
                    <a:pt x="262128" y="383794"/>
                    <a:pt x="269748" y="400177"/>
                    <a:pt x="281940" y="411988"/>
                  </a:cubicBezTo>
                  <a:lnTo>
                    <a:pt x="224282" y="411988"/>
                  </a:lnTo>
                  <a:cubicBezTo>
                    <a:pt x="223520" y="409575"/>
                    <a:pt x="223012" y="407162"/>
                    <a:pt x="223012" y="404622"/>
                  </a:cubicBezTo>
                  <a:moveTo>
                    <a:pt x="326517" y="319405"/>
                  </a:moveTo>
                  <a:cubicBezTo>
                    <a:pt x="347091" y="319405"/>
                    <a:pt x="365379" y="333121"/>
                    <a:pt x="370967" y="352933"/>
                  </a:cubicBezTo>
                  <a:lnTo>
                    <a:pt x="372745" y="361442"/>
                  </a:lnTo>
                  <a:cubicBezTo>
                    <a:pt x="372745" y="391287"/>
                    <a:pt x="352044" y="412115"/>
                    <a:pt x="326517" y="412115"/>
                  </a:cubicBezTo>
                  <a:cubicBezTo>
                    <a:pt x="300990" y="412115"/>
                    <a:pt x="280162" y="391287"/>
                    <a:pt x="280162" y="365760"/>
                  </a:cubicBezTo>
                  <a:lnTo>
                    <a:pt x="280797" y="357124"/>
                  </a:lnTo>
                  <a:cubicBezTo>
                    <a:pt x="287655" y="333248"/>
                    <a:pt x="305943" y="319532"/>
                    <a:pt x="326517" y="319532"/>
                  </a:cubicBezTo>
                  <a:moveTo>
                    <a:pt x="430022" y="404749"/>
                  </a:moveTo>
                  <a:lnTo>
                    <a:pt x="429514" y="409702"/>
                  </a:lnTo>
                  <a:lnTo>
                    <a:pt x="371221" y="412115"/>
                  </a:lnTo>
                  <a:cubicBezTo>
                    <a:pt x="383413" y="400431"/>
                    <a:pt x="390906" y="383921"/>
                    <a:pt x="390906" y="365760"/>
                  </a:cubicBezTo>
                  <a:lnTo>
                    <a:pt x="390779" y="364617"/>
                  </a:lnTo>
                  <a:cubicBezTo>
                    <a:pt x="414909" y="374015"/>
                    <a:pt x="430022" y="389128"/>
                    <a:pt x="430022" y="404749"/>
                  </a:cubicBezTo>
                  <a:moveTo>
                    <a:pt x="467233" y="538480"/>
                  </a:moveTo>
                  <a:lnTo>
                    <a:pt x="457835" y="548894"/>
                  </a:lnTo>
                  <a:lnTo>
                    <a:pt x="202311" y="548894"/>
                  </a:lnTo>
                  <a:cubicBezTo>
                    <a:pt x="195199" y="548894"/>
                    <a:pt x="188976" y="544957"/>
                    <a:pt x="185547" y="538099"/>
                  </a:cubicBezTo>
                  <a:lnTo>
                    <a:pt x="165608" y="502412"/>
                  </a:lnTo>
                  <a:lnTo>
                    <a:pt x="487426" y="502412"/>
                  </a:lnTo>
                  <a:close/>
                  <a:moveTo>
                    <a:pt x="74041" y="455676"/>
                  </a:moveTo>
                  <a:lnTo>
                    <a:pt x="73914" y="456692"/>
                  </a:lnTo>
                  <a:cubicBezTo>
                    <a:pt x="73914" y="482092"/>
                    <a:pt x="94234" y="502412"/>
                    <a:pt x="119126" y="502412"/>
                  </a:cubicBezTo>
                  <a:lnTo>
                    <a:pt x="139065" y="502412"/>
                  </a:lnTo>
                  <a:cubicBezTo>
                    <a:pt x="141732" y="503809"/>
                    <a:pt x="144399" y="505206"/>
                    <a:pt x="147066" y="506476"/>
                  </a:cubicBezTo>
                  <a:lnTo>
                    <a:pt x="169418" y="546481"/>
                  </a:lnTo>
                  <a:cubicBezTo>
                    <a:pt x="175514" y="559181"/>
                    <a:pt x="188087" y="567055"/>
                    <a:pt x="202184" y="567055"/>
                  </a:cubicBezTo>
                  <a:lnTo>
                    <a:pt x="450723" y="567055"/>
                  </a:lnTo>
                  <a:cubicBezTo>
                    <a:pt x="464820" y="567055"/>
                    <a:pt x="477393" y="559181"/>
                    <a:pt x="483362" y="546989"/>
                  </a:cubicBezTo>
                  <a:lnTo>
                    <a:pt x="508254" y="502539"/>
                  </a:lnTo>
                  <a:lnTo>
                    <a:pt x="534035" y="502539"/>
                  </a:lnTo>
                  <a:cubicBezTo>
                    <a:pt x="559054" y="502539"/>
                    <a:pt x="579247" y="482346"/>
                    <a:pt x="579247" y="457327"/>
                  </a:cubicBezTo>
                  <a:cubicBezTo>
                    <a:pt x="579247" y="432054"/>
                    <a:pt x="558673" y="412115"/>
                    <a:pt x="534035" y="412115"/>
                  </a:cubicBezTo>
                  <a:lnTo>
                    <a:pt x="447421" y="412115"/>
                  </a:lnTo>
                  <a:cubicBezTo>
                    <a:pt x="447802" y="409702"/>
                    <a:pt x="448183" y="407162"/>
                    <a:pt x="448183" y="404749"/>
                  </a:cubicBezTo>
                  <a:cubicBezTo>
                    <a:pt x="448183" y="378841"/>
                    <a:pt x="424688" y="355473"/>
                    <a:pt x="386715" y="343154"/>
                  </a:cubicBezTo>
                  <a:cubicBezTo>
                    <a:pt x="377444" y="318389"/>
                    <a:pt x="353568" y="301371"/>
                    <a:pt x="326644" y="301371"/>
                  </a:cubicBezTo>
                  <a:cubicBezTo>
                    <a:pt x="299720" y="301371"/>
                    <a:pt x="275844" y="318389"/>
                    <a:pt x="266573" y="343154"/>
                  </a:cubicBezTo>
                  <a:cubicBezTo>
                    <a:pt x="228473" y="355473"/>
                    <a:pt x="205105" y="378841"/>
                    <a:pt x="205105" y="404622"/>
                  </a:cubicBezTo>
                  <a:lnTo>
                    <a:pt x="205359" y="409575"/>
                  </a:lnTo>
                  <a:lnTo>
                    <a:pt x="119253" y="411988"/>
                  </a:lnTo>
                  <a:cubicBezTo>
                    <a:pt x="104013" y="411988"/>
                    <a:pt x="88646" y="419481"/>
                    <a:pt x="79756" y="435610"/>
                  </a:cubicBezTo>
                  <a:cubicBezTo>
                    <a:pt x="40005" y="393827"/>
                    <a:pt x="18288" y="340868"/>
                    <a:pt x="18288" y="285242"/>
                  </a:cubicBezTo>
                  <a:cubicBezTo>
                    <a:pt x="18288" y="181483"/>
                    <a:pt x="93980" y="91313"/>
                    <a:pt x="203200" y="62865"/>
                  </a:cubicBezTo>
                  <a:lnTo>
                    <a:pt x="207137" y="75692"/>
                  </a:lnTo>
                  <a:cubicBezTo>
                    <a:pt x="211963" y="91313"/>
                    <a:pt x="226187" y="101854"/>
                    <a:pt x="242570" y="101854"/>
                  </a:cubicBezTo>
                  <a:lnTo>
                    <a:pt x="264541" y="101854"/>
                  </a:lnTo>
                  <a:cubicBezTo>
                    <a:pt x="269494" y="101854"/>
                    <a:pt x="273558" y="97790"/>
                    <a:pt x="273558" y="92837"/>
                  </a:cubicBezTo>
                  <a:lnTo>
                    <a:pt x="269494" y="83820"/>
                  </a:lnTo>
                  <a:lnTo>
                    <a:pt x="242443" y="83820"/>
                  </a:lnTo>
                  <a:cubicBezTo>
                    <a:pt x="234061" y="83820"/>
                    <a:pt x="226695" y="78486"/>
                    <a:pt x="224282" y="70358"/>
                  </a:cubicBezTo>
                  <a:lnTo>
                    <a:pt x="208153" y="18034"/>
                  </a:lnTo>
                  <a:lnTo>
                    <a:pt x="444881" y="18034"/>
                  </a:lnTo>
                  <a:lnTo>
                    <a:pt x="428752" y="70358"/>
                  </a:lnTo>
                  <a:cubicBezTo>
                    <a:pt x="426339" y="78359"/>
                    <a:pt x="418973" y="83820"/>
                    <a:pt x="410591" y="83820"/>
                  </a:cubicBezTo>
                  <a:lnTo>
                    <a:pt x="308229" y="83820"/>
                  </a:lnTo>
                  <a:cubicBezTo>
                    <a:pt x="303276" y="83820"/>
                    <a:pt x="299212" y="87884"/>
                    <a:pt x="299212" y="92837"/>
                  </a:cubicBezTo>
                  <a:lnTo>
                    <a:pt x="303276" y="101854"/>
                  </a:lnTo>
                  <a:lnTo>
                    <a:pt x="410718" y="101854"/>
                  </a:lnTo>
                  <a:cubicBezTo>
                    <a:pt x="427101" y="101854"/>
                    <a:pt x="441325" y="91313"/>
                    <a:pt x="446151" y="75692"/>
                  </a:cubicBezTo>
                  <a:lnTo>
                    <a:pt x="463931" y="18034"/>
                  </a:lnTo>
                  <a:lnTo>
                    <a:pt x="488950" y="18034"/>
                  </a:lnTo>
                  <a:cubicBezTo>
                    <a:pt x="493903" y="18034"/>
                    <a:pt x="497967" y="13970"/>
                    <a:pt x="497967" y="9017"/>
                  </a:cubicBezTo>
                  <a:lnTo>
                    <a:pt x="493776" y="0"/>
                  </a:lnTo>
                  <a:lnTo>
                    <a:pt x="164211" y="0"/>
                  </a:lnTo>
                  <a:cubicBezTo>
                    <a:pt x="159258" y="0"/>
                    <a:pt x="155194" y="4064"/>
                    <a:pt x="155194" y="9017"/>
                  </a:cubicBezTo>
                  <a:lnTo>
                    <a:pt x="159258" y="18034"/>
                  </a:lnTo>
                  <a:lnTo>
                    <a:pt x="189230" y="18034"/>
                  </a:lnTo>
                  <a:lnTo>
                    <a:pt x="197739" y="45593"/>
                  </a:lnTo>
                  <a:cubicBezTo>
                    <a:pt x="80899" y="76327"/>
                    <a:pt x="0" y="173482"/>
                    <a:pt x="0" y="285242"/>
                  </a:cubicBezTo>
                  <a:cubicBezTo>
                    <a:pt x="0" y="349123"/>
                    <a:pt x="26289" y="409448"/>
                    <a:pt x="74041" y="455676"/>
                  </a:cubicBezTo>
                </a:path>
              </a:pathLst>
            </a:custGeom>
            <a:solidFill>
              <a:srgbClr val="000000"/>
            </a:solidFill>
          </p:spPr>
        </p:sp>
      </p:grpSp>
      <p:grpSp>
        <p:nvGrpSpPr>
          <p:cNvPr id="433" name="Group 433"/>
          <p:cNvGrpSpPr>
            <a:grpSpLocks noChangeAspect="1"/>
          </p:cNvGrpSpPr>
          <p:nvPr/>
        </p:nvGrpSpPr>
        <p:grpSpPr>
          <a:xfrm>
            <a:off x="11889084" y="5997057"/>
            <a:ext cx="828140" cy="1021628"/>
            <a:chOff x="0" y="0"/>
            <a:chExt cx="572541" cy="706310"/>
          </a:xfrm>
        </p:grpSpPr>
        <p:sp>
          <p:nvSpPr>
            <p:cNvPr id="434" name="Freeform 434"/>
            <p:cNvSpPr/>
            <p:nvPr/>
          </p:nvSpPr>
          <p:spPr>
            <a:xfrm>
              <a:off x="248666" y="412750"/>
              <a:ext cx="31242" cy="35560"/>
            </a:xfrm>
            <a:custGeom>
              <a:avLst/>
              <a:gdLst/>
              <a:ahLst/>
              <a:cxnLst/>
              <a:rect l="l" t="t" r="r" b="b"/>
              <a:pathLst>
                <a:path w="31242" h="35560">
                  <a:moveTo>
                    <a:pt x="27178" y="3683"/>
                  </a:moveTo>
                  <a:lnTo>
                    <a:pt x="24003" y="0"/>
                  </a:lnTo>
                  <a:lnTo>
                    <a:pt x="17907" y="3937"/>
                  </a:lnTo>
                  <a:cubicBezTo>
                    <a:pt x="18161" y="7239"/>
                    <a:pt x="23876" y="22606"/>
                    <a:pt x="4064" y="26289"/>
                  </a:cubicBezTo>
                  <a:lnTo>
                    <a:pt x="0" y="29083"/>
                  </a:lnTo>
                  <a:lnTo>
                    <a:pt x="3048" y="35560"/>
                  </a:lnTo>
                  <a:cubicBezTo>
                    <a:pt x="24638" y="31623"/>
                    <a:pt x="31242" y="17018"/>
                    <a:pt x="27305" y="3810"/>
                  </a:cubicBezTo>
                </a:path>
              </a:pathLst>
            </a:custGeom>
            <a:solidFill>
              <a:srgbClr val="000000"/>
            </a:solidFill>
          </p:spPr>
        </p:sp>
        <p:sp>
          <p:nvSpPr>
            <p:cNvPr id="435" name="Freeform 435"/>
            <p:cNvSpPr/>
            <p:nvPr/>
          </p:nvSpPr>
          <p:spPr>
            <a:xfrm>
              <a:off x="213868" y="415163"/>
              <a:ext cx="41529" cy="21590"/>
            </a:xfrm>
            <a:custGeom>
              <a:avLst/>
              <a:gdLst/>
              <a:ahLst/>
              <a:cxnLst/>
              <a:rect l="l" t="t" r="r" b="b"/>
              <a:pathLst>
                <a:path w="41529" h="21590">
                  <a:moveTo>
                    <a:pt x="8636" y="2286"/>
                  </a:moveTo>
                  <a:lnTo>
                    <a:pt x="4318" y="0"/>
                  </a:lnTo>
                  <a:lnTo>
                    <a:pt x="0" y="5842"/>
                  </a:lnTo>
                  <a:cubicBezTo>
                    <a:pt x="10287" y="19431"/>
                    <a:pt x="26162" y="21590"/>
                    <a:pt x="39624" y="8763"/>
                  </a:cubicBezTo>
                  <a:lnTo>
                    <a:pt x="41529" y="4191"/>
                  </a:lnTo>
                  <a:lnTo>
                    <a:pt x="35179" y="508"/>
                  </a:lnTo>
                  <a:cubicBezTo>
                    <a:pt x="24130" y="11049"/>
                    <a:pt x="14986" y="9906"/>
                    <a:pt x="8636" y="2286"/>
                  </a:cubicBezTo>
                </a:path>
              </a:pathLst>
            </a:custGeom>
            <a:solidFill>
              <a:srgbClr val="000000"/>
            </a:solidFill>
          </p:spPr>
        </p:sp>
        <p:sp>
          <p:nvSpPr>
            <p:cNvPr id="436" name="Freeform 436"/>
            <p:cNvSpPr/>
            <p:nvPr/>
          </p:nvSpPr>
          <p:spPr>
            <a:xfrm>
              <a:off x="203708" y="437134"/>
              <a:ext cx="38227" cy="29337"/>
            </a:xfrm>
            <a:custGeom>
              <a:avLst/>
              <a:gdLst/>
              <a:ahLst/>
              <a:cxnLst/>
              <a:rect l="l" t="t" r="r" b="b"/>
              <a:pathLst>
                <a:path w="38227" h="29337">
                  <a:moveTo>
                    <a:pt x="3302" y="5842"/>
                  </a:moveTo>
                  <a:lnTo>
                    <a:pt x="0" y="9525"/>
                  </a:lnTo>
                  <a:lnTo>
                    <a:pt x="4699" y="15113"/>
                  </a:lnTo>
                  <a:cubicBezTo>
                    <a:pt x="7874" y="14351"/>
                    <a:pt x="22479" y="6604"/>
                    <a:pt x="28829" y="25654"/>
                  </a:cubicBezTo>
                  <a:lnTo>
                    <a:pt x="32258" y="29337"/>
                  </a:lnTo>
                  <a:lnTo>
                    <a:pt x="38227" y="25146"/>
                  </a:lnTo>
                  <a:cubicBezTo>
                    <a:pt x="31623" y="5207"/>
                    <a:pt x="17018" y="0"/>
                    <a:pt x="3302" y="5842"/>
                  </a:cubicBezTo>
                </a:path>
              </a:pathLst>
            </a:custGeom>
            <a:solidFill>
              <a:srgbClr val="000000"/>
            </a:solidFill>
          </p:spPr>
        </p:sp>
        <p:sp>
          <p:nvSpPr>
            <p:cNvPr id="437" name="Freeform 437"/>
            <p:cNvSpPr/>
            <p:nvPr/>
          </p:nvSpPr>
          <p:spPr>
            <a:xfrm>
              <a:off x="201041" y="386080"/>
              <a:ext cx="37846" cy="26670"/>
            </a:xfrm>
            <a:custGeom>
              <a:avLst/>
              <a:gdLst/>
              <a:ahLst/>
              <a:cxnLst/>
              <a:rect l="l" t="t" r="r" b="b"/>
              <a:pathLst>
                <a:path w="37846" h="26670">
                  <a:moveTo>
                    <a:pt x="8509" y="24257"/>
                  </a:moveTo>
                  <a:lnTo>
                    <a:pt x="13462" y="7874"/>
                  </a:lnTo>
                  <a:cubicBezTo>
                    <a:pt x="34036" y="17145"/>
                    <a:pt x="36830" y="16129"/>
                    <a:pt x="37846" y="13843"/>
                  </a:cubicBezTo>
                  <a:lnTo>
                    <a:pt x="37846" y="8890"/>
                  </a:lnTo>
                  <a:cubicBezTo>
                    <a:pt x="18034" y="0"/>
                    <a:pt x="4191" y="8255"/>
                    <a:pt x="0" y="21463"/>
                  </a:cubicBezTo>
                  <a:lnTo>
                    <a:pt x="508" y="26416"/>
                  </a:lnTo>
                  <a:lnTo>
                    <a:pt x="7874" y="26670"/>
                  </a:lnTo>
                </a:path>
              </a:pathLst>
            </a:custGeom>
            <a:solidFill>
              <a:srgbClr val="000000"/>
            </a:solidFill>
          </p:spPr>
        </p:sp>
        <p:sp>
          <p:nvSpPr>
            <p:cNvPr id="438" name="Freeform 438"/>
            <p:cNvSpPr/>
            <p:nvPr/>
          </p:nvSpPr>
          <p:spPr>
            <a:xfrm>
              <a:off x="162941" y="354330"/>
              <a:ext cx="145542" cy="145542"/>
            </a:xfrm>
            <a:custGeom>
              <a:avLst/>
              <a:gdLst/>
              <a:ahLst/>
              <a:cxnLst/>
              <a:rect l="l" t="t" r="r" b="b"/>
              <a:pathLst>
                <a:path w="145542" h="145542">
                  <a:moveTo>
                    <a:pt x="72771" y="127381"/>
                  </a:moveTo>
                  <a:cubicBezTo>
                    <a:pt x="42672" y="127381"/>
                    <a:pt x="18161" y="102870"/>
                    <a:pt x="18161" y="72771"/>
                  </a:cubicBezTo>
                  <a:cubicBezTo>
                    <a:pt x="18161" y="42672"/>
                    <a:pt x="42672" y="18034"/>
                    <a:pt x="72771" y="18034"/>
                  </a:cubicBezTo>
                  <a:cubicBezTo>
                    <a:pt x="102870" y="18034"/>
                    <a:pt x="127381" y="42545"/>
                    <a:pt x="127381" y="72771"/>
                  </a:cubicBezTo>
                  <a:cubicBezTo>
                    <a:pt x="127381" y="102997"/>
                    <a:pt x="102870" y="127381"/>
                    <a:pt x="72771" y="127381"/>
                  </a:cubicBezTo>
                  <a:moveTo>
                    <a:pt x="72771" y="0"/>
                  </a:moveTo>
                  <a:cubicBezTo>
                    <a:pt x="32639" y="0"/>
                    <a:pt x="0" y="32639"/>
                    <a:pt x="0" y="72771"/>
                  </a:cubicBezTo>
                  <a:cubicBezTo>
                    <a:pt x="0" y="112903"/>
                    <a:pt x="32639" y="145542"/>
                    <a:pt x="72771" y="145542"/>
                  </a:cubicBezTo>
                  <a:cubicBezTo>
                    <a:pt x="112903" y="145542"/>
                    <a:pt x="145542" y="112903"/>
                    <a:pt x="145542" y="72771"/>
                  </a:cubicBezTo>
                  <a:cubicBezTo>
                    <a:pt x="145542" y="32639"/>
                    <a:pt x="112903" y="0"/>
                    <a:pt x="72771" y="0"/>
                  </a:cubicBezTo>
                </a:path>
              </a:pathLst>
            </a:custGeom>
            <a:solidFill>
              <a:srgbClr val="000000"/>
            </a:solidFill>
          </p:spPr>
        </p:sp>
        <p:sp>
          <p:nvSpPr>
            <p:cNvPr id="439" name="Freeform 439"/>
            <p:cNvSpPr/>
            <p:nvPr/>
          </p:nvSpPr>
          <p:spPr>
            <a:xfrm>
              <a:off x="306197" y="493649"/>
              <a:ext cx="52070" cy="146685"/>
            </a:xfrm>
            <a:custGeom>
              <a:avLst/>
              <a:gdLst/>
              <a:ahLst/>
              <a:cxnLst/>
              <a:rect l="l" t="t" r="r" b="b"/>
              <a:pathLst>
                <a:path w="52070" h="146685">
                  <a:moveTo>
                    <a:pt x="8763" y="0"/>
                  </a:moveTo>
                  <a:lnTo>
                    <a:pt x="0" y="3937"/>
                  </a:lnTo>
                  <a:lnTo>
                    <a:pt x="3556" y="17907"/>
                  </a:lnTo>
                  <a:cubicBezTo>
                    <a:pt x="8636" y="18288"/>
                    <a:pt x="14351" y="18669"/>
                    <a:pt x="19685" y="25781"/>
                  </a:cubicBezTo>
                  <a:cubicBezTo>
                    <a:pt x="27051" y="35687"/>
                    <a:pt x="36957" y="63119"/>
                    <a:pt x="19939" y="135509"/>
                  </a:cubicBezTo>
                  <a:lnTo>
                    <a:pt x="21844" y="145288"/>
                  </a:lnTo>
                  <a:lnTo>
                    <a:pt x="28067" y="146685"/>
                  </a:lnTo>
                  <a:lnTo>
                    <a:pt x="36576" y="143891"/>
                  </a:lnTo>
                  <a:cubicBezTo>
                    <a:pt x="52070" y="77978"/>
                    <a:pt x="50546" y="35687"/>
                    <a:pt x="33401" y="13970"/>
                  </a:cubicBezTo>
                  <a:cubicBezTo>
                    <a:pt x="22733" y="508"/>
                    <a:pt x="10160" y="127"/>
                    <a:pt x="8763" y="127"/>
                  </a:cubicBezTo>
                </a:path>
              </a:pathLst>
            </a:custGeom>
            <a:solidFill>
              <a:srgbClr val="000000"/>
            </a:solidFill>
          </p:spPr>
        </p:sp>
        <p:sp>
          <p:nvSpPr>
            <p:cNvPr id="440" name="Freeform 440"/>
            <p:cNvSpPr/>
            <p:nvPr/>
          </p:nvSpPr>
          <p:spPr>
            <a:xfrm>
              <a:off x="148082" y="511302"/>
              <a:ext cx="119761" cy="128905"/>
            </a:xfrm>
            <a:custGeom>
              <a:avLst/>
              <a:gdLst/>
              <a:ahLst/>
              <a:cxnLst/>
              <a:rect l="l" t="t" r="r" b="b"/>
              <a:pathLst>
                <a:path w="119761" h="128905">
                  <a:moveTo>
                    <a:pt x="8001" y="10795"/>
                  </a:moveTo>
                  <a:lnTo>
                    <a:pt x="0" y="16637"/>
                  </a:lnTo>
                  <a:lnTo>
                    <a:pt x="6985" y="29464"/>
                  </a:lnTo>
                  <a:cubicBezTo>
                    <a:pt x="44323" y="21209"/>
                    <a:pt x="101092" y="18669"/>
                    <a:pt x="99568" y="54356"/>
                  </a:cubicBezTo>
                  <a:cubicBezTo>
                    <a:pt x="97790" y="99695"/>
                    <a:pt x="92456" y="116967"/>
                    <a:pt x="92456" y="117094"/>
                  </a:cubicBezTo>
                  <a:lnTo>
                    <a:pt x="93599" y="126873"/>
                  </a:lnTo>
                  <a:lnTo>
                    <a:pt x="100203" y="128905"/>
                  </a:lnTo>
                  <a:lnTo>
                    <a:pt x="108458" y="126492"/>
                  </a:lnTo>
                  <a:cubicBezTo>
                    <a:pt x="109982" y="121920"/>
                    <a:pt x="115697" y="103505"/>
                    <a:pt x="117729" y="55118"/>
                  </a:cubicBezTo>
                  <a:cubicBezTo>
                    <a:pt x="119761" y="4572"/>
                    <a:pt x="57023" y="0"/>
                    <a:pt x="8001" y="10795"/>
                  </a:cubicBezTo>
                </a:path>
              </a:pathLst>
            </a:custGeom>
            <a:solidFill>
              <a:srgbClr val="000000"/>
            </a:solidFill>
          </p:spPr>
        </p:sp>
        <p:sp>
          <p:nvSpPr>
            <p:cNvPr id="441" name="Freeform 441"/>
            <p:cNvSpPr/>
            <p:nvPr/>
          </p:nvSpPr>
          <p:spPr>
            <a:xfrm>
              <a:off x="132080" y="300228"/>
              <a:ext cx="201168" cy="73279"/>
            </a:xfrm>
            <a:custGeom>
              <a:avLst/>
              <a:gdLst/>
              <a:ahLst/>
              <a:cxnLst/>
              <a:rect l="l" t="t" r="r" b="b"/>
              <a:pathLst>
                <a:path w="201168" h="73279">
                  <a:moveTo>
                    <a:pt x="3048" y="56769"/>
                  </a:moveTo>
                  <a:lnTo>
                    <a:pt x="11938" y="61214"/>
                  </a:lnTo>
                  <a:cubicBezTo>
                    <a:pt x="16256" y="57658"/>
                    <a:pt x="64770" y="18923"/>
                    <a:pt x="116332" y="25527"/>
                  </a:cubicBezTo>
                  <a:cubicBezTo>
                    <a:pt x="142240" y="28829"/>
                    <a:pt x="164973" y="43307"/>
                    <a:pt x="183642" y="68453"/>
                  </a:cubicBezTo>
                  <a:lnTo>
                    <a:pt x="192278" y="73279"/>
                  </a:lnTo>
                  <a:lnTo>
                    <a:pt x="201168" y="61595"/>
                  </a:lnTo>
                  <a:cubicBezTo>
                    <a:pt x="176403" y="28321"/>
                    <a:pt x="149733" y="11430"/>
                    <a:pt x="118618" y="7493"/>
                  </a:cubicBezTo>
                  <a:cubicBezTo>
                    <a:pt x="59436" y="0"/>
                    <a:pt x="6604" y="42037"/>
                    <a:pt x="4445" y="43815"/>
                  </a:cubicBezTo>
                  <a:lnTo>
                    <a:pt x="0" y="52705"/>
                  </a:lnTo>
                </a:path>
              </a:pathLst>
            </a:custGeom>
            <a:solidFill>
              <a:srgbClr val="000000"/>
            </a:solidFill>
          </p:spPr>
        </p:sp>
        <p:sp>
          <p:nvSpPr>
            <p:cNvPr id="442" name="Freeform 442"/>
            <p:cNvSpPr/>
            <p:nvPr/>
          </p:nvSpPr>
          <p:spPr>
            <a:xfrm>
              <a:off x="60198" y="140081"/>
              <a:ext cx="166497" cy="500380"/>
            </a:xfrm>
            <a:custGeom>
              <a:avLst/>
              <a:gdLst/>
              <a:ahLst/>
              <a:cxnLst/>
              <a:rect l="l" t="t" r="r" b="b"/>
              <a:pathLst>
                <a:path w="166497" h="500380">
                  <a:moveTo>
                    <a:pt x="105918" y="425958"/>
                  </a:moveTo>
                  <a:lnTo>
                    <a:pt x="79502" y="426085"/>
                  </a:lnTo>
                  <a:cubicBezTo>
                    <a:pt x="77470" y="425577"/>
                    <a:pt x="57658" y="426339"/>
                    <a:pt x="51435" y="414655"/>
                  </a:cubicBezTo>
                  <a:cubicBezTo>
                    <a:pt x="44577" y="401701"/>
                    <a:pt x="58801" y="382016"/>
                    <a:pt x="58420" y="361061"/>
                  </a:cubicBezTo>
                  <a:cubicBezTo>
                    <a:pt x="58293" y="348234"/>
                    <a:pt x="50927" y="331216"/>
                    <a:pt x="58801" y="326009"/>
                  </a:cubicBezTo>
                  <a:lnTo>
                    <a:pt x="64135" y="314579"/>
                  </a:lnTo>
                  <a:cubicBezTo>
                    <a:pt x="53975" y="307721"/>
                    <a:pt x="51181" y="301498"/>
                    <a:pt x="52070" y="295783"/>
                  </a:cubicBezTo>
                  <a:lnTo>
                    <a:pt x="53086" y="291719"/>
                  </a:lnTo>
                  <a:cubicBezTo>
                    <a:pt x="59436" y="271145"/>
                    <a:pt x="53340" y="261239"/>
                    <a:pt x="44704" y="257556"/>
                  </a:cubicBezTo>
                  <a:lnTo>
                    <a:pt x="27432" y="259842"/>
                  </a:lnTo>
                  <a:cubicBezTo>
                    <a:pt x="21971" y="252349"/>
                    <a:pt x="21082" y="245745"/>
                    <a:pt x="22479" y="240157"/>
                  </a:cubicBezTo>
                  <a:cubicBezTo>
                    <a:pt x="26670" y="221869"/>
                    <a:pt x="39370" y="205486"/>
                    <a:pt x="47752" y="186182"/>
                  </a:cubicBezTo>
                  <a:cubicBezTo>
                    <a:pt x="65532" y="144653"/>
                    <a:pt x="59182" y="98806"/>
                    <a:pt x="71501" y="58293"/>
                  </a:cubicBezTo>
                  <a:lnTo>
                    <a:pt x="86868" y="23622"/>
                  </a:lnTo>
                  <a:cubicBezTo>
                    <a:pt x="88773" y="20447"/>
                    <a:pt x="90678" y="17399"/>
                    <a:pt x="92837" y="14478"/>
                  </a:cubicBezTo>
                  <a:lnTo>
                    <a:pt x="94615" y="4699"/>
                  </a:lnTo>
                  <a:lnTo>
                    <a:pt x="80772" y="0"/>
                  </a:lnTo>
                  <a:lnTo>
                    <a:pt x="73406" y="10922"/>
                  </a:lnTo>
                  <a:cubicBezTo>
                    <a:pt x="64008" y="26670"/>
                    <a:pt x="58293" y="39624"/>
                    <a:pt x="54229" y="53086"/>
                  </a:cubicBezTo>
                  <a:cubicBezTo>
                    <a:pt x="41275" y="95250"/>
                    <a:pt x="47244" y="141351"/>
                    <a:pt x="31115" y="179070"/>
                  </a:cubicBezTo>
                  <a:cubicBezTo>
                    <a:pt x="23241" y="197612"/>
                    <a:pt x="9906" y="214503"/>
                    <a:pt x="4953" y="236093"/>
                  </a:cubicBezTo>
                  <a:cubicBezTo>
                    <a:pt x="0" y="257429"/>
                    <a:pt x="9398" y="278765"/>
                    <a:pt x="37592" y="274066"/>
                  </a:cubicBezTo>
                  <a:lnTo>
                    <a:pt x="35433" y="285750"/>
                  </a:lnTo>
                  <a:cubicBezTo>
                    <a:pt x="33020" y="302387"/>
                    <a:pt x="35814" y="311912"/>
                    <a:pt x="41529" y="319024"/>
                  </a:cubicBezTo>
                  <a:cubicBezTo>
                    <a:pt x="32766" y="334264"/>
                    <a:pt x="40513" y="350139"/>
                    <a:pt x="40640" y="361315"/>
                  </a:cubicBezTo>
                  <a:lnTo>
                    <a:pt x="38608" y="374777"/>
                  </a:lnTo>
                  <a:cubicBezTo>
                    <a:pt x="32639" y="394970"/>
                    <a:pt x="28321" y="409448"/>
                    <a:pt x="35687" y="423291"/>
                  </a:cubicBezTo>
                  <a:cubicBezTo>
                    <a:pt x="46990" y="444500"/>
                    <a:pt x="76327" y="443738"/>
                    <a:pt x="78232" y="444246"/>
                  </a:cubicBezTo>
                  <a:lnTo>
                    <a:pt x="109855" y="443865"/>
                  </a:lnTo>
                  <a:cubicBezTo>
                    <a:pt x="148463" y="435864"/>
                    <a:pt x="147320" y="448437"/>
                    <a:pt x="136398" y="488950"/>
                  </a:cubicBezTo>
                  <a:lnTo>
                    <a:pt x="137922" y="498729"/>
                  </a:lnTo>
                  <a:lnTo>
                    <a:pt x="144399" y="500380"/>
                  </a:lnTo>
                  <a:lnTo>
                    <a:pt x="152781" y="497713"/>
                  </a:lnTo>
                  <a:cubicBezTo>
                    <a:pt x="159766" y="471805"/>
                    <a:pt x="166497" y="447040"/>
                    <a:pt x="153289" y="432943"/>
                  </a:cubicBezTo>
                  <a:cubicBezTo>
                    <a:pt x="144399" y="423545"/>
                    <a:pt x="129413" y="421386"/>
                    <a:pt x="106299" y="426212"/>
                  </a:cubicBezTo>
                </a:path>
              </a:pathLst>
            </a:custGeom>
            <a:solidFill>
              <a:srgbClr val="000000"/>
            </a:solidFill>
          </p:spPr>
        </p:sp>
        <p:sp>
          <p:nvSpPr>
            <p:cNvPr id="443" name="Freeform 443"/>
            <p:cNvSpPr/>
            <p:nvPr/>
          </p:nvSpPr>
          <p:spPr>
            <a:xfrm>
              <a:off x="159258" y="50800"/>
              <a:ext cx="363601" cy="592201"/>
            </a:xfrm>
            <a:custGeom>
              <a:avLst/>
              <a:gdLst/>
              <a:ahLst/>
              <a:cxnLst/>
              <a:rect l="l" t="t" r="r" b="b"/>
              <a:pathLst>
                <a:path w="363601" h="592201">
                  <a:moveTo>
                    <a:pt x="222631" y="32893"/>
                  </a:moveTo>
                  <a:cubicBezTo>
                    <a:pt x="148590" y="0"/>
                    <a:pt x="62992" y="5334"/>
                    <a:pt x="3683" y="63627"/>
                  </a:cubicBezTo>
                  <a:lnTo>
                    <a:pt x="0" y="72898"/>
                  </a:lnTo>
                  <a:lnTo>
                    <a:pt x="12700" y="80137"/>
                  </a:lnTo>
                  <a:cubicBezTo>
                    <a:pt x="70358" y="23622"/>
                    <a:pt x="148209" y="19685"/>
                    <a:pt x="215265" y="49530"/>
                  </a:cubicBezTo>
                  <a:cubicBezTo>
                    <a:pt x="265938" y="72009"/>
                    <a:pt x="302641" y="113411"/>
                    <a:pt x="319786" y="167132"/>
                  </a:cubicBezTo>
                  <a:cubicBezTo>
                    <a:pt x="344805" y="245618"/>
                    <a:pt x="326517" y="295910"/>
                    <a:pt x="296545" y="358140"/>
                  </a:cubicBezTo>
                  <a:cubicBezTo>
                    <a:pt x="283083" y="385953"/>
                    <a:pt x="269240" y="414782"/>
                    <a:pt x="263652" y="446532"/>
                  </a:cubicBezTo>
                  <a:cubicBezTo>
                    <a:pt x="255651" y="492379"/>
                    <a:pt x="258064" y="541782"/>
                    <a:pt x="270510" y="585597"/>
                  </a:cubicBezTo>
                  <a:lnTo>
                    <a:pt x="275209" y="592201"/>
                  </a:lnTo>
                  <a:lnTo>
                    <a:pt x="280797" y="592074"/>
                  </a:lnTo>
                  <a:lnTo>
                    <a:pt x="289179" y="585470"/>
                  </a:lnTo>
                  <a:cubicBezTo>
                    <a:pt x="276098" y="539369"/>
                    <a:pt x="273812" y="492887"/>
                    <a:pt x="281432" y="449580"/>
                  </a:cubicBezTo>
                  <a:cubicBezTo>
                    <a:pt x="286512" y="420243"/>
                    <a:pt x="299339" y="393827"/>
                    <a:pt x="312801" y="365887"/>
                  </a:cubicBezTo>
                  <a:cubicBezTo>
                    <a:pt x="345186" y="298831"/>
                    <a:pt x="363601" y="244856"/>
                    <a:pt x="336931" y="161544"/>
                  </a:cubicBezTo>
                  <a:cubicBezTo>
                    <a:pt x="317627" y="100965"/>
                    <a:pt x="275971" y="56642"/>
                    <a:pt x="222504" y="32893"/>
                  </a:cubicBezTo>
                </a:path>
              </a:pathLst>
            </a:custGeom>
            <a:solidFill>
              <a:srgbClr val="000000"/>
            </a:solidFill>
          </p:spPr>
        </p:sp>
        <p:sp>
          <p:nvSpPr>
            <p:cNvPr id="444" name="Freeform 444"/>
            <p:cNvSpPr/>
            <p:nvPr/>
          </p:nvSpPr>
          <p:spPr>
            <a:xfrm>
              <a:off x="389509" y="354330"/>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sp>
          <p:nvSpPr>
            <p:cNvPr id="445" name="Freeform 445"/>
            <p:cNvSpPr/>
            <p:nvPr/>
          </p:nvSpPr>
          <p:spPr>
            <a:xfrm>
              <a:off x="182626" y="172974"/>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sp>
          <p:nvSpPr>
            <p:cNvPr id="446" name="Freeform 446"/>
            <p:cNvSpPr/>
            <p:nvPr/>
          </p:nvSpPr>
          <p:spPr>
            <a:xfrm>
              <a:off x="365760" y="439801"/>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47" name="Freeform 447"/>
            <p:cNvSpPr/>
            <p:nvPr/>
          </p:nvSpPr>
          <p:spPr>
            <a:xfrm>
              <a:off x="254762" y="135763"/>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48" name="Freeform 448"/>
            <p:cNvSpPr/>
            <p:nvPr/>
          </p:nvSpPr>
          <p:spPr>
            <a:xfrm>
              <a:off x="245364" y="194564"/>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449" name="Freeform 449"/>
            <p:cNvSpPr/>
            <p:nvPr/>
          </p:nvSpPr>
          <p:spPr>
            <a:xfrm>
              <a:off x="397510" y="161163"/>
              <a:ext cx="61976" cy="134112"/>
            </a:xfrm>
            <a:custGeom>
              <a:avLst/>
              <a:gdLst/>
              <a:ahLst/>
              <a:cxnLst/>
              <a:rect l="l" t="t" r="r" b="b"/>
              <a:pathLst>
                <a:path w="61976" h="134112">
                  <a:moveTo>
                    <a:pt x="43434" y="122809"/>
                  </a:moveTo>
                  <a:lnTo>
                    <a:pt x="61976" y="134112"/>
                  </a:lnTo>
                  <a:cubicBezTo>
                    <a:pt x="58547" y="41656"/>
                    <a:pt x="17399" y="4445"/>
                    <a:pt x="15621" y="2921"/>
                  </a:cubicBezTo>
                  <a:lnTo>
                    <a:pt x="6223" y="0"/>
                  </a:lnTo>
                  <a:lnTo>
                    <a:pt x="0" y="13208"/>
                  </a:lnTo>
                  <a:cubicBezTo>
                    <a:pt x="4064" y="16891"/>
                    <a:pt x="40894" y="50673"/>
                    <a:pt x="43434" y="122809"/>
                  </a:cubicBezTo>
                </a:path>
              </a:pathLst>
            </a:custGeom>
            <a:solidFill>
              <a:srgbClr val="000000"/>
            </a:solidFill>
          </p:spPr>
        </p:sp>
      </p:grpSp>
      <p:grpSp>
        <p:nvGrpSpPr>
          <p:cNvPr id="450" name="Group 450"/>
          <p:cNvGrpSpPr>
            <a:grpSpLocks noChangeAspect="1"/>
          </p:cNvGrpSpPr>
          <p:nvPr/>
        </p:nvGrpSpPr>
        <p:grpSpPr>
          <a:xfrm>
            <a:off x="11783569" y="7571979"/>
            <a:ext cx="1021426" cy="1017935"/>
            <a:chOff x="0" y="0"/>
            <a:chExt cx="706171" cy="703758"/>
          </a:xfrm>
        </p:grpSpPr>
        <p:sp>
          <p:nvSpPr>
            <p:cNvPr id="451" name="Freeform 451"/>
            <p:cNvSpPr/>
            <p:nvPr/>
          </p:nvSpPr>
          <p:spPr>
            <a:xfrm>
              <a:off x="128016" y="381635"/>
              <a:ext cx="286893" cy="18034"/>
            </a:xfrm>
            <a:custGeom>
              <a:avLst/>
              <a:gdLst/>
              <a:ahLst/>
              <a:cxnLst/>
              <a:rect l="l" t="t" r="r" b="b"/>
              <a:pathLst>
                <a:path w="286893" h="18034">
                  <a:moveTo>
                    <a:pt x="286893" y="9017"/>
                  </a:moveTo>
                  <a:lnTo>
                    <a:pt x="282829" y="0"/>
                  </a:lnTo>
                  <a:lnTo>
                    <a:pt x="9017" y="0"/>
                  </a:lnTo>
                  <a:cubicBezTo>
                    <a:pt x="4064" y="0"/>
                    <a:pt x="0" y="4064"/>
                    <a:pt x="0" y="9017"/>
                  </a:cubicBezTo>
                  <a:lnTo>
                    <a:pt x="4064" y="18034"/>
                  </a:lnTo>
                  <a:lnTo>
                    <a:pt x="277876" y="18034"/>
                  </a:lnTo>
                  <a:cubicBezTo>
                    <a:pt x="282829" y="18034"/>
                    <a:pt x="286893" y="13970"/>
                    <a:pt x="286893" y="9017"/>
                  </a:cubicBezTo>
                </a:path>
              </a:pathLst>
            </a:custGeom>
            <a:solidFill>
              <a:srgbClr val="000000"/>
            </a:solidFill>
          </p:spPr>
        </p:sp>
        <p:sp>
          <p:nvSpPr>
            <p:cNvPr id="452" name="Freeform 452"/>
            <p:cNvSpPr/>
            <p:nvPr/>
          </p:nvSpPr>
          <p:spPr>
            <a:xfrm>
              <a:off x="327787" y="325374"/>
              <a:ext cx="87122" cy="18034"/>
            </a:xfrm>
            <a:custGeom>
              <a:avLst/>
              <a:gdLst/>
              <a:ahLst/>
              <a:cxnLst/>
              <a:rect l="l" t="t" r="r" b="b"/>
              <a:pathLst>
                <a:path w="87122" h="18034">
                  <a:moveTo>
                    <a:pt x="78105" y="0"/>
                  </a:moveTo>
                  <a:lnTo>
                    <a:pt x="9017" y="0"/>
                  </a:lnTo>
                  <a:cubicBezTo>
                    <a:pt x="4064" y="0"/>
                    <a:pt x="0" y="4064"/>
                    <a:pt x="0" y="9017"/>
                  </a:cubicBezTo>
                  <a:lnTo>
                    <a:pt x="4064" y="18034"/>
                  </a:lnTo>
                  <a:lnTo>
                    <a:pt x="78105" y="18034"/>
                  </a:lnTo>
                  <a:cubicBezTo>
                    <a:pt x="83058" y="18034"/>
                    <a:pt x="87122" y="13970"/>
                    <a:pt x="87122" y="9017"/>
                  </a:cubicBezTo>
                  <a:lnTo>
                    <a:pt x="83058" y="0"/>
                  </a:lnTo>
                </a:path>
              </a:pathLst>
            </a:custGeom>
            <a:solidFill>
              <a:srgbClr val="000000"/>
            </a:solidFill>
          </p:spPr>
        </p:sp>
        <p:sp>
          <p:nvSpPr>
            <p:cNvPr id="453" name="Freeform 453"/>
            <p:cNvSpPr/>
            <p:nvPr/>
          </p:nvSpPr>
          <p:spPr>
            <a:xfrm>
              <a:off x="329819" y="276225"/>
              <a:ext cx="67056" cy="18034"/>
            </a:xfrm>
            <a:custGeom>
              <a:avLst/>
              <a:gdLst/>
              <a:ahLst/>
              <a:cxnLst/>
              <a:rect l="l" t="t" r="r" b="b"/>
              <a:pathLst>
                <a:path w="67056" h="18034">
                  <a:moveTo>
                    <a:pt x="9017" y="18034"/>
                  </a:moveTo>
                  <a:lnTo>
                    <a:pt x="58039" y="18034"/>
                  </a:lnTo>
                  <a:cubicBezTo>
                    <a:pt x="62992" y="18034"/>
                    <a:pt x="67056" y="13970"/>
                    <a:pt x="67056" y="9017"/>
                  </a:cubicBezTo>
                  <a:lnTo>
                    <a:pt x="62992" y="0"/>
                  </a:lnTo>
                  <a:lnTo>
                    <a:pt x="9017" y="0"/>
                  </a:lnTo>
                  <a:cubicBezTo>
                    <a:pt x="4064" y="0"/>
                    <a:pt x="0" y="4064"/>
                    <a:pt x="0" y="9017"/>
                  </a:cubicBezTo>
                  <a:lnTo>
                    <a:pt x="4064" y="18034"/>
                  </a:lnTo>
                </a:path>
              </a:pathLst>
            </a:custGeom>
            <a:solidFill>
              <a:srgbClr val="000000"/>
            </a:solidFill>
          </p:spPr>
        </p:sp>
        <p:sp>
          <p:nvSpPr>
            <p:cNvPr id="454" name="Freeform 454"/>
            <p:cNvSpPr/>
            <p:nvPr/>
          </p:nvSpPr>
          <p:spPr>
            <a:xfrm>
              <a:off x="127889" y="426720"/>
              <a:ext cx="112268" cy="18161"/>
            </a:xfrm>
            <a:custGeom>
              <a:avLst/>
              <a:gdLst/>
              <a:ahLst/>
              <a:cxnLst/>
              <a:rect l="l" t="t" r="r" b="b"/>
              <a:pathLst>
                <a:path w="112268" h="18161">
                  <a:moveTo>
                    <a:pt x="9017" y="0"/>
                  </a:moveTo>
                  <a:lnTo>
                    <a:pt x="0" y="4064"/>
                  </a:lnTo>
                  <a:lnTo>
                    <a:pt x="4064" y="18161"/>
                  </a:lnTo>
                  <a:lnTo>
                    <a:pt x="103251" y="18161"/>
                  </a:lnTo>
                  <a:cubicBezTo>
                    <a:pt x="108204" y="18161"/>
                    <a:pt x="112268" y="14097"/>
                    <a:pt x="112268" y="9144"/>
                  </a:cubicBezTo>
                  <a:lnTo>
                    <a:pt x="108204" y="127"/>
                  </a:lnTo>
                  <a:close/>
                </a:path>
              </a:pathLst>
            </a:custGeom>
            <a:solidFill>
              <a:srgbClr val="000000"/>
            </a:solidFill>
          </p:spPr>
        </p:sp>
        <p:sp>
          <p:nvSpPr>
            <p:cNvPr id="455" name="Freeform 455"/>
            <p:cNvSpPr/>
            <p:nvPr/>
          </p:nvSpPr>
          <p:spPr>
            <a:xfrm>
              <a:off x="127889" y="544449"/>
              <a:ext cx="190119" cy="18161"/>
            </a:xfrm>
            <a:custGeom>
              <a:avLst/>
              <a:gdLst/>
              <a:ahLst/>
              <a:cxnLst/>
              <a:rect l="l" t="t" r="r" b="b"/>
              <a:pathLst>
                <a:path w="190119" h="18161">
                  <a:moveTo>
                    <a:pt x="181102" y="18161"/>
                  </a:moveTo>
                  <a:lnTo>
                    <a:pt x="190119" y="14097"/>
                  </a:lnTo>
                  <a:lnTo>
                    <a:pt x="186055" y="0"/>
                  </a:lnTo>
                  <a:lnTo>
                    <a:pt x="9017" y="0"/>
                  </a:lnTo>
                  <a:cubicBezTo>
                    <a:pt x="4064" y="0"/>
                    <a:pt x="0" y="4064"/>
                    <a:pt x="0" y="9017"/>
                  </a:cubicBezTo>
                  <a:lnTo>
                    <a:pt x="4064" y="18034"/>
                  </a:lnTo>
                  <a:close/>
                </a:path>
              </a:pathLst>
            </a:custGeom>
            <a:solidFill>
              <a:srgbClr val="000000"/>
            </a:solidFill>
          </p:spPr>
        </p:sp>
        <p:sp>
          <p:nvSpPr>
            <p:cNvPr id="456" name="Freeform 456"/>
            <p:cNvSpPr/>
            <p:nvPr/>
          </p:nvSpPr>
          <p:spPr>
            <a:xfrm>
              <a:off x="63500" y="63500"/>
              <a:ext cx="592709" cy="576707"/>
            </a:xfrm>
            <a:custGeom>
              <a:avLst/>
              <a:gdLst/>
              <a:ahLst/>
              <a:cxnLst/>
              <a:rect l="l" t="t" r="r" b="b"/>
              <a:pathLst>
                <a:path w="592709" h="576707">
                  <a:moveTo>
                    <a:pt x="529590" y="558673"/>
                  </a:moveTo>
                  <a:lnTo>
                    <a:pt x="322326" y="558673"/>
                  </a:lnTo>
                  <a:cubicBezTo>
                    <a:pt x="297307" y="558673"/>
                    <a:pt x="282194" y="530733"/>
                    <a:pt x="296418" y="509778"/>
                  </a:cubicBezTo>
                  <a:lnTo>
                    <a:pt x="350774" y="428498"/>
                  </a:lnTo>
                  <a:cubicBezTo>
                    <a:pt x="377952" y="440563"/>
                    <a:pt x="406781" y="438023"/>
                    <a:pt x="430911" y="424561"/>
                  </a:cubicBezTo>
                  <a:cubicBezTo>
                    <a:pt x="462661" y="403860"/>
                    <a:pt x="491998" y="423164"/>
                    <a:pt x="498475" y="424434"/>
                  </a:cubicBezTo>
                  <a:lnTo>
                    <a:pt x="555752" y="509778"/>
                  </a:lnTo>
                  <a:cubicBezTo>
                    <a:pt x="569722" y="530733"/>
                    <a:pt x="554736" y="558673"/>
                    <a:pt x="529717" y="558673"/>
                  </a:cubicBezTo>
                  <a:moveTo>
                    <a:pt x="391287" y="368173"/>
                  </a:moveTo>
                  <a:lnTo>
                    <a:pt x="392811" y="364871"/>
                  </a:lnTo>
                  <a:lnTo>
                    <a:pt x="392811" y="233934"/>
                  </a:lnTo>
                  <a:cubicBezTo>
                    <a:pt x="392811" y="224536"/>
                    <a:pt x="385445" y="216916"/>
                    <a:pt x="376682" y="216916"/>
                  </a:cubicBezTo>
                  <a:lnTo>
                    <a:pt x="376047" y="216916"/>
                  </a:lnTo>
                  <a:lnTo>
                    <a:pt x="375158" y="194056"/>
                  </a:lnTo>
                  <a:lnTo>
                    <a:pt x="476250" y="193548"/>
                  </a:lnTo>
                  <a:lnTo>
                    <a:pt x="476885" y="216281"/>
                  </a:lnTo>
                  <a:cubicBezTo>
                    <a:pt x="467233" y="216281"/>
                    <a:pt x="459232" y="224155"/>
                    <a:pt x="459232" y="233934"/>
                  </a:cubicBezTo>
                  <a:lnTo>
                    <a:pt x="459232" y="363347"/>
                  </a:lnTo>
                  <a:cubicBezTo>
                    <a:pt x="459232" y="365125"/>
                    <a:pt x="459740" y="366903"/>
                    <a:pt x="460756" y="368427"/>
                  </a:cubicBezTo>
                  <a:lnTo>
                    <a:pt x="481584" y="399415"/>
                  </a:lnTo>
                  <a:cubicBezTo>
                    <a:pt x="461010" y="394335"/>
                    <a:pt x="439039" y="397764"/>
                    <a:pt x="421513" y="409194"/>
                  </a:cubicBezTo>
                  <a:cubicBezTo>
                    <a:pt x="402844" y="419608"/>
                    <a:pt x="380619" y="421005"/>
                    <a:pt x="360934" y="413385"/>
                  </a:cubicBezTo>
                  <a:close/>
                  <a:moveTo>
                    <a:pt x="348615" y="60833"/>
                  </a:moveTo>
                  <a:lnTo>
                    <a:pt x="347980" y="113538"/>
                  </a:lnTo>
                  <a:lnTo>
                    <a:pt x="79883" y="113538"/>
                  </a:lnTo>
                  <a:cubicBezTo>
                    <a:pt x="79883" y="110744"/>
                    <a:pt x="80772" y="56769"/>
                    <a:pt x="80645" y="60198"/>
                  </a:cubicBezTo>
                  <a:cubicBezTo>
                    <a:pt x="176657" y="60452"/>
                    <a:pt x="251587" y="60579"/>
                    <a:pt x="348615" y="60833"/>
                  </a:cubicBezTo>
                  <a:moveTo>
                    <a:pt x="213741" y="18034"/>
                  </a:moveTo>
                  <a:cubicBezTo>
                    <a:pt x="227584" y="18034"/>
                    <a:pt x="238633" y="28829"/>
                    <a:pt x="239014" y="42418"/>
                  </a:cubicBezTo>
                  <a:lnTo>
                    <a:pt x="188468" y="42291"/>
                  </a:lnTo>
                  <a:cubicBezTo>
                    <a:pt x="188976" y="28829"/>
                    <a:pt x="200152" y="18034"/>
                    <a:pt x="213614" y="18034"/>
                  </a:cubicBezTo>
                  <a:moveTo>
                    <a:pt x="477393" y="360553"/>
                  </a:moveTo>
                  <a:lnTo>
                    <a:pt x="476885" y="234315"/>
                  </a:lnTo>
                  <a:cubicBezTo>
                    <a:pt x="486537" y="234315"/>
                    <a:pt x="494411" y="226441"/>
                    <a:pt x="494411" y="216789"/>
                  </a:cubicBezTo>
                  <a:lnTo>
                    <a:pt x="494411" y="193548"/>
                  </a:lnTo>
                  <a:cubicBezTo>
                    <a:pt x="494411" y="183896"/>
                    <a:pt x="486537" y="175895"/>
                    <a:pt x="476885" y="175895"/>
                  </a:cubicBezTo>
                  <a:lnTo>
                    <a:pt x="375158" y="175895"/>
                  </a:lnTo>
                  <a:cubicBezTo>
                    <a:pt x="365506" y="175895"/>
                    <a:pt x="357505" y="183769"/>
                    <a:pt x="357505" y="193548"/>
                  </a:cubicBezTo>
                  <a:lnTo>
                    <a:pt x="357505" y="216916"/>
                  </a:lnTo>
                  <a:cubicBezTo>
                    <a:pt x="357505" y="226568"/>
                    <a:pt x="365379" y="234442"/>
                    <a:pt x="374523" y="233934"/>
                  </a:cubicBezTo>
                  <a:lnTo>
                    <a:pt x="374523" y="360426"/>
                  </a:lnTo>
                  <a:lnTo>
                    <a:pt x="323977" y="435864"/>
                  </a:lnTo>
                  <a:lnTo>
                    <a:pt x="73406" y="435864"/>
                  </a:lnTo>
                  <a:cubicBezTo>
                    <a:pt x="68453" y="435864"/>
                    <a:pt x="64389" y="439928"/>
                    <a:pt x="64389" y="444881"/>
                  </a:cubicBezTo>
                  <a:lnTo>
                    <a:pt x="68453" y="453898"/>
                  </a:lnTo>
                  <a:lnTo>
                    <a:pt x="311912" y="453898"/>
                  </a:lnTo>
                  <a:cubicBezTo>
                    <a:pt x="311277" y="454787"/>
                    <a:pt x="279273" y="502666"/>
                    <a:pt x="281305" y="499618"/>
                  </a:cubicBezTo>
                  <a:cubicBezTo>
                    <a:pt x="269240" y="517525"/>
                    <a:pt x="269621" y="540766"/>
                    <a:pt x="284226" y="558546"/>
                  </a:cubicBezTo>
                  <a:lnTo>
                    <a:pt x="18034" y="558546"/>
                  </a:lnTo>
                  <a:lnTo>
                    <a:pt x="18034" y="86233"/>
                  </a:lnTo>
                  <a:lnTo>
                    <a:pt x="62230" y="86233"/>
                  </a:lnTo>
                  <a:lnTo>
                    <a:pt x="61722" y="122301"/>
                  </a:lnTo>
                  <a:cubicBezTo>
                    <a:pt x="61722" y="124714"/>
                    <a:pt x="62611" y="127127"/>
                    <a:pt x="64262" y="128778"/>
                  </a:cubicBezTo>
                  <a:lnTo>
                    <a:pt x="68326" y="131445"/>
                  </a:lnTo>
                  <a:lnTo>
                    <a:pt x="356997" y="131445"/>
                  </a:lnTo>
                  <a:cubicBezTo>
                    <a:pt x="361950" y="131445"/>
                    <a:pt x="366014" y="127508"/>
                    <a:pt x="366014" y="122555"/>
                  </a:cubicBezTo>
                  <a:lnTo>
                    <a:pt x="366395" y="86106"/>
                  </a:lnTo>
                  <a:lnTo>
                    <a:pt x="409575" y="86106"/>
                  </a:lnTo>
                  <a:lnTo>
                    <a:pt x="409575" y="144145"/>
                  </a:lnTo>
                  <a:cubicBezTo>
                    <a:pt x="409575" y="149098"/>
                    <a:pt x="413639" y="153162"/>
                    <a:pt x="418592" y="153162"/>
                  </a:cubicBezTo>
                  <a:lnTo>
                    <a:pt x="427609" y="149098"/>
                  </a:lnTo>
                  <a:lnTo>
                    <a:pt x="427609" y="77216"/>
                  </a:lnTo>
                  <a:cubicBezTo>
                    <a:pt x="427609" y="72263"/>
                    <a:pt x="423545" y="68199"/>
                    <a:pt x="418592" y="68199"/>
                  </a:cubicBezTo>
                  <a:lnTo>
                    <a:pt x="366649" y="68199"/>
                  </a:lnTo>
                  <a:lnTo>
                    <a:pt x="366903" y="51943"/>
                  </a:lnTo>
                  <a:lnTo>
                    <a:pt x="366014" y="47244"/>
                  </a:lnTo>
                  <a:lnTo>
                    <a:pt x="360299" y="42799"/>
                  </a:lnTo>
                  <a:lnTo>
                    <a:pt x="257175" y="42545"/>
                  </a:lnTo>
                  <a:cubicBezTo>
                    <a:pt x="256667" y="18923"/>
                    <a:pt x="237744" y="0"/>
                    <a:pt x="213741" y="0"/>
                  </a:cubicBezTo>
                  <a:cubicBezTo>
                    <a:pt x="190246" y="0"/>
                    <a:pt x="171069" y="18923"/>
                    <a:pt x="170561" y="42291"/>
                  </a:cubicBezTo>
                  <a:lnTo>
                    <a:pt x="71755" y="42037"/>
                  </a:lnTo>
                  <a:cubicBezTo>
                    <a:pt x="66802" y="42037"/>
                    <a:pt x="62738" y="45974"/>
                    <a:pt x="62738" y="50927"/>
                  </a:cubicBezTo>
                  <a:lnTo>
                    <a:pt x="62484" y="68199"/>
                  </a:lnTo>
                  <a:lnTo>
                    <a:pt x="9017" y="68199"/>
                  </a:lnTo>
                  <a:cubicBezTo>
                    <a:pt x="4064" y="68199"/>
                    <a:pt x="0" y="72263"/>
                    <a:pt x="0" y="77216"/>
                  </a:cubicBezTo>
                  <a:lnTo>
                    <a:pt x="0" y="567690"/>
                  </a:lnTo>
                  <a:cubicBezTo>
                    <a:pt x="0" y="572643"/>
                    <a:pt x="4064" y="576707"/>
                    <a:pt x="9017" y="576707"/>
                  </a:cubicBezTo>
                  <a:lnTo>
                    <a:pt x="529590" y="576707"/>
                  </a:lnTo>
                  <a:cubicBezTo>
                    <a:pt x="569214" y="576707"/>
                    <a:pt x="592709" y="532638"/>
                    <a:pt x="570738" y="499618"/>
                  </a:cubicBezTo>
                  <a:close/>
                </a:path>
              </a:pathLst>
            </a:custGeom>
            <a:solidFill>
              <a:srgbClr val="000000"/>
            </a:solidFill>
          </p:spPr>
        </p:sp>
        <p:sp>
          <p:nvSpPr>
            <p:cNvPr id="457" name="Freeform 457"/>
            <p:cNvSpPr/>
            <p:nvPr/>
          </p:nvSpPr>
          <p:spPr>
            <a:xfrm>
              <a:off x="550291" y="567436"/>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58" name="Freeform 458"/>
            <p:cNvSpPr/>
            <p:nvPr/>
          </p:nvSpPr>
          <p:spPr>
            <a:xfrm>
              <a:off x="506095" y="514985"/>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sp>
          <p:nvSpPr>
            <p:cNvPr id="459" name="Freeform 459"/>
            <p:cNvSpPr/>
            <p:nvPr/>
          </p:nvSpPr>
          <p:spPr>
            <a:xfrm>
              <a:off x="128016" y="236982"/>
              <a:ext cx="176403" cy="106553"/>
            </a:xfrm>
            <a:custGeom>
              <a:avLst/>
              <a:gdLst/>
              <a:ahLst/>
              <a:cxnLst/>
              <a:rect l="l" t="t" r="r" b="b"/>
              <a:pathLst>
                <a:path w="176403" h="106553">
                  <a:moveTo>
                    <a:pt x="18034" y="18034"/>
                  </a:moveTo>
                  <a:lnTo>
                    <a:pt x="158369" y="18034"/>
                  </a:lnTo>
                  <a:lnTo>
                    <a:pt x="158369" y="88392"/>
                  </a:lnTo>
                  <a:lnTo>
                    <a:pt x="18034" y="88392"/>
                  </a:lnTo>
                  <a:close/>
                  <a:moveTo>
                    <a:pt x="9017" y="106553"/>
                  </a:moveTo>
                  <a:lnTo>
                    <a:pt x="167386" y="106553"/>
                  </a:lnTo>
                  <a:cubicBezTo>
                    <a:pt x="172339" y="106553"/>
                    <a:pt x="176403" y="102489"/>
                    <a:pt x="176403" y="97536"/>
                  </a:cubicBezTo>
                  <a:lnTo>
                    <a:pt x="176403" y="9017"/>
                  </a:lnTo>
                  <a:cubicBezTo>
                    <a:pt x="176403" y="4064"/>
                    <a:pt x="172339" y="0"/>
                    <a:pt x="167386" y="0"/>
                  </a:cubicBezTo>
                  <a:lnTo>
                    <a:pt x="9017" y="0"/>
                  </a:lnTo>
                  <a:cubicBezTo>
                    <a:pt x="4064" y="0"/>
                    <a:pt x="0" y="4064"/>
                    <a:pt x="0" y="9017"/>
                  </a:cubicBezTo>
                  <a:lnTo>
                    <a:pt x="0" y="97536"/>
                  </a:lnTo>
                  <a:cubicBezTo>
                    <a:pt x="0" y="102489"/>
                    <a:pt x="4064" y="106553"/>
                    <a:pt x="9017" y="106553"/>
                  </a:cubicBezTo>
                </a:path>
              </a:pathLst>
            </a:custGeom>
            <a:solidFill>
              <a:srgbClr val="000000"/>
            </a:solidFill>
          </p:spPr>
        </p:sp>
      </p:grpSp>
      <p:grpSp>
        <p:nvGrpSpPr>
          <p:cNvPr id="460" name="Group 460"/>
          <p:cNvGrpSpPr>
            <a:grpSpLocks noChangeAspect="1"/>
          </p:cNvGrpSpPr>
          <p:nvPr/>
        </p:nvGrpSpPr>
        <p:grpSpPr>
          <a:xfrm>
            <a:off x="13258394" y="4418756"/>
            <a:ext cx="1021389" cy="998059"/>
            <a:chOff x="0" y="0"/>
            <a:chExt cx="706145" cy="690016"/>
          </a:xfrm>
        </p:grpSpPr>
        <p:sp>
          <p:nvSpPr>
            <p:cNvPr id="461" name="Freeform 461"/>
            <p:cNvSpPr/>
            <p:nvPr/>
          </p:nvSpPr>
          <p:spPr>
            <a:xfrm>
              <a:off x="257048" y="383667"/>
              <a:ext cx="82804" cy="18034"/>
            </a:xfrm>
            <a:custGeom>
              <a:avLst/>
              <a:gdLst/>
              <a:ahLst/>
              <a:cxnLst/>
              <a:rect l="l" t="t" r="r" b="b"/>
              <a:pathLst>
                <a:path w="82804" h="18034">
                  <a:moveTo>
                    <a:pt x="73787" y="0"/>
                  </a:moveTo>
                  <a:lnTo>
                    <a:pt x="9017" y="0"/>
                  </a:lnTo>
                  <a:cubicBezTo>
                    <a:pt x="4064" y="0"/>
                    <a:pt x="0" y="4064"/>
                    <a:pt x="0" y="9017"/>
                  </a:cubicBezTo>
                  <a:lnTo>
                    <a:pt x="4064" y="18034"/>
                  </a:lnTo>
                  <a:lnTo>
                    <a:pt x="73787" y="18034"/>
                  </a:lnTo>
                  <a:cubicBezTo>
                    <a:pt x="78740" y="18034"/>
                    <a:pt x="82804" y="13970"/>
                    <a:pt x="82804" y="9017"/>
                  </a:cubicBezTo>
                  <a:lnTo>
                    <a:pt x="78740" y="0"/>
                  </a:lnTo>
                </a:path>
              </a:pathLst>
            </a:custGeom>
            <a:solidFill>
              <a:srgbClr val="000000"/>
            </a:solidFill>
          </p:spPr>
        </p:sp>
        <p:sp>
          <p:nvSpPr>
            <p:cNvPr id="462" name="Freeform 462"/>
            <p:cNvSpPr/>
            <p:nvPr/>
          </p:nvSpPr>
          <p:spPr>
            <a:xfrm>
              <a:off x="413004" y="374142"/>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463" name="Freeform 463"/>
            <p:cNvSpPr/>
            <p:nvPr/>
          </p:nvSpPr>
          <p:spPr>
            <a:xfrm>
              <a:off x="368427" y="319659"/>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sp>
          <p:nvSpPr>
            <p:cNvPr id="464" name="Freeform 464"/>
            <p:cNvSpPr/>
            <p:nvPr/>
          </p:nvSpPr>
          <p:spPr>
            <a:xfrm>
              <a:off x="63373" y="63500"/>
              <a:ext cx="579120" cy="564007"/>
            </a:xfrm>
            <a:custGeom>
              <a:avLst/>
              <a:gdLst/>
              <a:ahLst/>
              <a:cxnLst/>
              <a:rect l="l" t="t" r="r" b="b"/>
              <a:pathLst>
                <a:path w="579120" h="564007">
                  <a:moveTo>
                    <a:pt x="289687" y="542290"/>
                  </a:moveTo>
                  <a:cubicBezTo>
                    <a:pt x="207137" y="473456"/>
                    <a:pt x="82550" y="471551"/>
                    <a:pt x="44958" y="472821"/>
                  </a:cubicBezTo>
                  <a:lnTo>
                    <a:pt x="44958" y="472821"/>
                  </a:lnTo>
                  <a:lnTo>
                    <a:pt x="43688" y="472821"/>
                  </a:lnTo>
                  <a:lnTo>
                    <a:pt x="43688" y="438150"/>
                  </a:lnTo>
                  <a:cubicBezTo>
                    <a:pt x="179197" y="414274"/>
                    <a:pt x="283083" y="493776"/>
                    <a:pt x="284099" y="494665"/>
                  </a:cubicBezTo>
                  <a:lnTo>
                    <a:pt x="291846" y="497332"/>
                  </a:lnTo>
                  <a:cubicBezTo>
                    <a:pt x="296291" y="493776"/>
                    <a:pt x="400177" y="414274"/>
                    <a:pt x="535559" y="438150"/>
                  </a:cubicBezTo>
                  <a:lnTo>
                    <a:pt x="535559" y="472821"/>
                  </a:lnTo>
                  <a:cubicBezTo>
                    <a:pt x="447675" y="473202"/>
                    <a:pt x="356743" y="486283"/>
                    <a:pt x="289560" y="542290"/>
                  </a:cubicBezTo>
                  <a:moveTo>
                    <a:pt x="387985" y="381000"/>
                  </a:moveTo>
                  <a:cubicBezTo>
                    <a:pt x="425958" y="381000"/>
                    <a:pt x="448564" y="338836"/>
                    <a:pt x="427482" y="307086"/>
                  </a:cubicBezTo>
                  <a:lnTo>
                    <a:pt x="399669" y="265557"/>
                  </a:lnTo>
                  <a:cubicBezTo>
                    <a:pt x="436245" y="264795"/>
                    <a:pt x="471170" y="270002"/>
                    <a:pt x="485013" y="272415"/>
                  </a:cubicBezTo>
                  <a:lnTo>
                    <a:pt x="531622" y="418973"/>
                  </a:lnTo>
                  <a:cubicBezTo>
                    <a:pt x="420370" y="401955"/>
                    <a:pt x="332486" y="448564"/>
                    <a:pt x="298831" y="470154"/>
                  </a:cubicBezTo>
                  <a:lnTo>
                    <a:pt x="298831" y="381000"/>
                  </a:lnTo>
                  <a:close/>
                  <a:moveTo>
                    <a:pt x="167005" y="317119"/>
                  </a:moveTo>
                  <a:lnTo>
                    <a:pt x="257048" y="182753"/>
                  </a:lnTo>
                  <a:cubicBezTo>
                    <a:pt x="258064" y="181229"/>
                    <a:pt x="258572" y="179578"/>
                    <a:pt x="258572" y="177673"/>
                  </a:cubicBezTo>
                  <a:lnTo>
                    <a:pt x="258572" y="132461"/>
                  </a:lnTo>
                  <a:cubicBezTo>
                    <a:pt x="262382" y="133350"/>
                    <a:pt x="266319" y="133731"/>
                    <a:pt x="270256" y="133731"/>
                  </a:cubicBezTo>
                  <a:lnTo>
                    <a:pt x="287147" y="131699"/>
                  </a:lnTo>
                  <a:cubicBezTo>
                    <a:pt x="301752" y="123571"/>
                    <a:pt x="310515" y="122809"/>
                    <a:pt x="318135" y="125476"/>
                  </a:cubicBezTo>
                  <a:lnTo>
                    <a:pt x="320929" y="126492"/>
                  </a:lnTo>
                  <a:lnTo>
                    <a:pt x="320929" y="177927"/>
                  </a:lnTo>
                  <a:cubicBezTo>
                    <a:pt x="320929" y="179705"/>
                    <a:pt x="321437" y="181483"/>
                    <a:pt x="322453" y="183007"/>
                  </a:cubicBezTo>
                  <a:lnTo>
                    <a:pt x="412496" y="317246"/>
                  </a:lnTo>
                  <a:cubicBezTo>
                    <a:pt x="425577" y="336804"/>
                    <a:pt x="411607" y="362966"/>
                    <a:pt x="388112" y="362966"/>
                  </a:cubicBezTo>
                  <a:lnTo>
                    <a:pt x="191262" y="362966"/>
                  </a:lnTo>
                  <a:cubicBezTo>
                    <a:pt x="167767" y="362966"/>
                    <a:pt x="153797" y="336931"/>
                    <a:pt x="167005" y="317246"/>
                  </a:cubicBezTo>
                  <a:moveTo>
                    <a:pt x="242316" y="18034"/>
                  </a:moveTo>
                  <a:lnTo>
                    <a:pt x="336931" y="18034"/>
                  </a:lnTo>
                  <a:lnTo>
                    <a:pt x="336931" y="37846"/>
                  </a:lnTo>
                  <a:cubicBezTo>
                    <a:pt x="327914" y="38354"/>
                    <a:pt x="320802" y="45847"/>
                    <a:pt x="320802" y="54991"/>
                  </a:cubicBezTo>
                  <a:lnTo>
                    <a:pt x="320802" y="107569"/>
                  </a:lnTo>
                  <a:cubicBezTo>
                    <a:pt x="308991" y="104394"/>
                    <a:pt x="296037" y="106045"/>
                    <a:pt x="286004" y="112014"/>
                  </a:cubicBezTo>
                  <a:cubicBezTo>
                    <a:pt x="277495" y="116332"/>
                    <a:pt x="267462" y="116713"/>
                    <a:pt x="258572" y="113538"/>
                  </a:cubicBezTo>
                  <a:lnTo>
                    <a:pt x="258572" y="54991"/>
                  </a:lnTo>
                  <a:cubicBezTo>
                    <a:pt x="258572" y="45847"/>
                    <a:pt x="251333" y="38354"/>
                    <a:pt x="242316" y="37846"/>
                  </a:cubicBezTo>
                  <a:close/>
                  <a:moveTo>
                    <a:pt x="570484" y="473710"/>
                  </a:moveTo>
                  <a:lnTo>
                    <a:pt x="553720" y="473202"/>
                  </a:lnTo>
                  <a:lnTo>
                    <a:pt x="553720" y="430530"/>
                  </a:lnTo>
                  <a:cubicBezTo>
                    <a:pt x="553720" y="430530"/>
                    <a:pt x="553720" y="430530"/>
                    <a:pt x="553720" y="430530"/>
                  </a:cubicBezTo>
                  <a:cubicBezTo>
                    <a:pt x="553720" y="427609"/>
                    <a:pt x="556514" y="438404"/>
                    <a:pt x="501777" y="265811"/>
                  </a:cubicBezTo>
                  <a:lnTo>
                    <a:pt x="499364" y="256794"/>
                  </a:lnTo>
                  <a:cubicBezTo>
                    <a:pt x="492506" y="255397"/>
                    <a:pt x="440563" y="245110"/>
                    <a:pt x="387731" y="248031"/>
                  </a:cubicBezTo>
                  <a:lnTo>
                    <a:pt x="338963" y="175260"/>
                  </a:lnTo>
                  <a:lnTo>
                    <a:pt x="338963" y="55880"/>
                  </a:lnTo>
                  <a:cubicBezTo>
                    <a:pt x="347980" y="55372"/>
                    <a:pt x="355092" y="48006"/>
                    <a:pt x="355092" y="38862"/>
                  </a:cubicBezTo>
                  <a:lnTo>
                    <a:pt x="355092" y="17145"/>
                  </a:lnTo>
                  <a:cubicBezTo>
                    <a:pt x="355092" y="7747"/>
                    <a:pt x="347472" y="0"/>
                    <a:pt x="338074" y="0"/>
                  </a:cubicBezTo>
                  <a:lnTo>
                    <a:pt x="241427" y="0"/>
                  </a:lnTo>
                  <a:cubicBezTo>
                    <a:pt x="232029" y="0"/>
                    <a:pt x="224282" y="7747"/>
                    <a:pt x="224282" y="17145"/>
                  </a:cubicBezTo>
                  <a:lnTo>
                    <a:pt x="224282" y="38862"/>
                  </a:lnTo>
                  <a:cubicBezTo>
                    <a:pt x="224282" y="48006"/>
                    <a:pt x="231521" y="55372"/>
                    <a:pt x="240538" y="55880"/>
                  </a:cubicBezTo>
                  <a:lnTo>
                    <a:pt x="240538" y="174879"/>
                  </a:lnTo>
                  <a:cubicBezTo>
                    <a:pt x="236347" y="181229"/>
                    <a:pt x="263144" y="141224"/>
                    <a:pt x="152019" y="307086"/>
                  </a:cubicBezTo>
                  <a:cubicBezTo>
                    <a:pt x="130810" y="338709"/>
                    <a:pt x="153289" y="381000"/>
                    <a:pt x="191389" y="381000"/>
                  </a:cubicBezTo>
                  <a:lnTo>
                    <a:pt x="280797" y="381000"/>
                  </a:lnTo>
                  <a:lnTo>
                    <a:pt x="280797" y="470154"/>
                  </a:lnTo>
                  <a:cubicBezTo>
                    <a:pt x="247142" y="448564"/>
                    <a:pt x="159258" y="401955"/>
                    <a:pt x="48006" y="418973"/>
                  </a:cubicBezTo>
                  <a:lnTo>
                    <a:pt x="94615" y="272415"/>
                  </a:lnTo>
                  <a:cubicBezTo>
                    <a:pt x="104775" y="270637"/>
                    <a:pt x="126619" y="267335"/>
                    <a:pt x="152019" y="266065"/>
                  </a:cubicBezTo>
                  <a:lnTo>
                    <a:pt x="160909" y="261620"/>
                  </a:lnTo>
                  <a:lnTo>
                    <a:pt x="156210" y="247650"/>
                  </a:lnTo>
                  <a:cubicBezTo>
                    <a:pt x="114681" y="249809"/>
                    <a:pt x="86106" y="255651"/>
                    <a:pt x="84836" y="255905"/>
                  </a:cubicBezTo>
                  <a:lnTo>
                    <a:pt x="77216" y="261239"/>
                  </a:lnTo>
                  <a:cubicBezTo>
                    <a:pt x="22860" y="438404"/>
                    <a:pt x="25781" y="427736"/>
                    <a:pt x="25654" y="430276"/>
                  </a:cubicBezTo>
                  <a:lnTo>
                    <a:pt x="25654" y="430403"/>
                  </a:lnTo>
                  <a:lnTo>
                    <a:pt x="25654" y="473329"/>
                  </a:lnTo>
                  <a:lnTo>
                    <a:pt x="8890" y="473837"/>
                  </a:lnTo>
                  <a:cubicBezTo>
                    <a:pt x="3937" y="473964"/>
                    <a:pt x="0" y="478155"/>
                    <a:pt x="127" y="483108"/>
                  </a:cubicBezTo>
                  <a:lnTo>
                    <a:pt x="4318" y="491871"/>
                  </a:lnTo>
                  <a:lnTo>
                    <a:pt x="9398" y="491871"/>
                  </a:lnTo>
                  <a:cubicBezTo>
                    <a:pt x="101981" y="486029"/>
                    <a:pt x="214630" y="499110"/>
                    <a:pt x="283464" y="560705"/>
                  </a:cubicBezTo>
                  <a:lnTo>
                    <a:pt x="292354" y="564007"/>
                  </a:lnTo>
                  <a:cubicBezTo>
                    <a:pt x="364871" y="499110"/>
                    <a:pt x="477901" y="486156"/>
                    <a:pt x="569976" y="491871"/>
                  </a:cubicBezTo>
                  <a:lnTo>
                    <a:pt x="570230" y="491871"/>
                  </a:lnTo>
                  <a:lnTo>
                    <a:pt x="579120" y="487934"/>
                  </a:lnTo>
                  <a:lnTo>
                    <a:pt x="575437" y="473837"/>
                  </a:lnTo>
                </a:path>
              </a:pathLst>
            </a:custGeom>
            <a:solidFill>
              <a:srgbClr val="000000"/>
            </a:solidFill>
          </p:spPr>
        </p:sp>
      </p:grpSp>
      <p:grpSp>
        <p:nvGrpSpPr>
          <p:cNvPr id="465" name="Group 465"/>
          <p:cNvGrpSpPr>
            <a:grpSpLocks noChangeAspect="1"/>
          </p:cNvGrpSpPr>
          <p:nvPr/>
        </p:nvGrpSpPr>
        <p:grpSpPr>
          <a:xfrm>
            <a:off x="13259423" y="996400"/>
            <a:ext cx="1002597" cy="1021352"/>
            <a:chOff x="0" y="0"/>
            <a:chExt cx="693153" cy="706120"/>
          </a:xfrm>
        </p:grpSpPr>
        <p:sp>
          <p:nvSpPr>
            <p:cNvPr id="466" name="Freeform 466"/>
            <p:cNvSpPr/>
            <p:nvPr/>
          </p:nvSpPr>
          <p:spPr>
            <a:xfrm>
              <a:off x="352679" y="196596"/>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sp>
          <p:nvSpPr>
            <p:cNvPr id="467" name="Freeform 467"/>
            <p:cNvSpPr/>
            <p:nvPr/>
          </p:nvSpPr>
          <p:spPr>
            <a:xfrm>
              <a:off x="277622" y="244856"/>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468" name="Freeform 468"/>
            <p:cNvSpPr/>
            <p:nvPr/>
          </p:nvSpPr>
          <p:spPr>
            <a:xfrm>
              <a:off x="62230" y="62611"/>
              <a:ext cx="571500" cy="584073"/>
            </a:xfrm>
            <a:custGeom>
              <a:avLst/>
              <a:gdLst/>
              <a:ahLst/>
              <a:cxnLst/>
              <a:rect l="l" t="t" r="r" b="b"/>
              <a:pathLst>
                <a:path w="571500" h="584073">
                  <a:moveTo>
                    <a:pt x="195072" y="300355"/>
                  </a:moveTo>
                  <a:cubicBezTo>
                    <a:pt x="197358" y="285623"/>
                    <a:pt x="205232" y="272796"/>
                    <a:pt x="217297" y="264033"/>
                  </a:cubicBezTo>
                  <a:cubicBezTo>
                    <a:pt x="240792" y="247015"/>
                    <a:pt x="274574" y="250444"/>
                    <a:pt x="293624" y="274701"/>
                  </a:cubicBezTo>
                  <a:cubicBezTo>
                    <a:pt x="262382" y="296926"/>
                    <a:pt x="244094" y="329184"/>
                    <a:pt x="239014" y="363347"/>
                  </a:cubicBezTo>
                  <a:cubicBezTo>
                    <a:pt x="210058" y="357505"/>
                    <a:pt x="190373" y="330073"/>
                    <a:pt x="195072" y="300355"/>
                  </a:cubicBezTo>
                  <a:moveTo>
                    <a:pt x="314452" y="238887"/>
                  </a:moveTo>
                  <a:cubicBezTo>
                    <a:pt x="329311" y="228092"/>
                    <a:pt x="350774" y="233299"/>
                    <a:pt x="358648" y="250444"/>
                  </a:cubicBezTo>
                  <a:cubicBezTo>
                    <a:pt x="334264" y="252730"/>
                    <a:pt x="320294" y="260477"/>
                    <a:pt x="309118" y="265049"/>
                  </a:cubicBezTo>
                  <a:lnTo>
                    <a:pt x="304292" y="259080"/>
                  </a:lnTo>
                  <a:cubicBezTo>
                    <a:pt x="304165" y="250063"/>
                    <a:pt x="308356" y="243459"/>
                    <a:pt x="314579" y="238887"/>
                  </a:cubicBezTo>
                  <a:moveTo>
                    <a:pt x="391541" y="496951"/>
                  </a:moveTo>
                  <a:cubicBezTo>
                    <a:pt x="316103" y="510540"/>
                    <a:pt x="277368" y="450215"/>
                    <a:pt x="276479" y="449453"/>
                  </a:cubicBezTo>
                  <a:cubicBezTo>
                    <a:pt x="195326" y="335534"/>
                    <a:pt x="353949" y="202946"/>
                    <a:pt x="452628" y="301625"/>
                  </a:cubicBezTo>
                  <a:cubicBezTo>
                    <a:pt x="518287" y="367284"/>
                    <a:pt x="482981" y="480441"/>
                    <a:pt x="391541" y="496951"/>
                  </a:cubicBezTo>
                  <a:moveTo>
                    <a:pt x="542925" y="555371"/>
                  </a:moveTo>
                  <a:cubicBezTo>
                    <a:pt x="534162" y="564134"/>
                    <a:pt x="519684" y="564134"/>
                    <a:pt x="510921" y="555371"/>
                  </a:cubicBezTo>
                  <a:lnTo>
                    <a:pt x="447802" y="492379"/>
                  </a:lnTo>
                  <a:cubicBezTo>
                    <a:pt x="461645" y="482473"/>
                    <a:pt x="470408" y="473329"/>
                    <a:pt x="479679" y="460248"/>
                  </a:cubicBezTo>
                  <a:lnTo>
                    <a:pt x="542671" y="523240"/>
                  </a:lnTo>
                  <a:cubicBezTo>
                    <a:pt x="551434" y="532130"/>
                    <a:pt x="551434" y="546481"/>
                    <a:pt x="542671" y="555371"/>
                  </a:cubicBezTo>
                  <a:moveTo>
                    <a:pt x="157861" y="154305"/>
                  </a:moveTo>
                  <a:cubicBezTo>
                    <a:pt x="143002" y="154305"/>
                    <a:pt x="130810" y="143510"/>
                    <a:pt x="128651" y="129159"/>
                  </a:cubicBezTo>
                  <a:cubicBezTo>
                    <a:pt x="139192" y="114427"/>
                    <a:pt x="153670" y="103759"/>
                    <a:pt x="171069" y="98425"/>
                  </a:cubicBezTo>
                  <a:cubicBezTo>
                    <a:pt x="180848" y="103378"/>
                    <a:pt x="187325" y="113665"/>
                    <a:pt x="187325" y="124841"/>
                  </a:cubicBezTo>
                  <a:cubicBezTo>
                    <a:pt x="187325" y="141097"/>
                    <a:pt x="174117" y="154305"/>
                    <a:pt x="157861" y="154305"/>
                  </a:cubicBezTo>
                  <a:moveTo>
                    <a:pt x="276860" y="478028"/>
                  </a:moveTo>
                  <a:cubicBezTo>
                    <a:pt x="317119" y="518033"/>
                    <a:pt x="379476" y="528955"/>
                    <a:pt x="431800" y="501904"/>
                  </a:cubicBezTo>
                  <a:lnTo>
                    <a:pt x="497967" y="568071"/>
                  </a:lnTo>
                  <a:cubicBezTo>
                    <a:pt x="513969" y="584073"/>
                    <a:pt x="539750" y="583819"/>
                    <a:pt x="555625" y="568071"/>
                  </a:cubicBezTo>
                  <a:cubicBezTo>
                    <a:pt x="571500" y="552323"/>
                    <a:pt x="571373" y="526288"/>
                    <a:pt x="555625" y="510413"/>
                  </a:cubicBezTo>
                  <a:lnTo>
                    <a:pt x="489585" y="444373"/>
                  </a:lnTo>
                  <a:cubicBezTo>
                    <a:pt x="533654" y="358521"/>
                    <a:pt x="475107" y="254889"/>
                    <a:pt x="377698" y="250063"/>
                  </a:cubicBezTo>
                  <a:cubicBezTo>
                    <a:pt x="368935" y="217932"/>
                    <a:pt x="330708" y="204597"/>
                    <a:pt x="303784" y="224155"/>
                  </a:cubicBezTo>
                  <a:lnTo>
                    <a:pt x="287401" y="245618"/>
                  </a:lnTo>
                  <a:cubicBezTo>
                    <a:pt x="261874" y="230378"/>
                    <a:pt x="230378" y="232029"/>
                    <a:pt x="206629" y="249301"/>
                  </a:cubicBezTo>
                  <a:cubicBezTo>
                    <a:pt x="190754" y="260858"/>
                    <a:pt x="180213" y="278003"/>
                    <a:pt x="177165" y="297434"/>
                  </a:cubicBezTo>
                  <a:cubicBezTo>
                    <a:pt x="170815" y="337185"/>
                    <a:pt x="197612" y="374650"/>
                    <a:pt x="237363" y="381508"/>
                  </a:cubicBezTo>
                  <a:cubicBezTo>
                    <a:pt x="236855" y="413766"/>
                    <a:pt x="248666" y="437134"/>
                    <a:pt x="249047" y="438150"/>
                  </a:cubicBezTo>
                  <a:lnTo>
                    <a:pt x="216408" y="444881"/>
                  </a:lnTo>
                  <a:cubicBezTo>
                    <a:pt x="170815" y="444881"/>
                    <a:pt x="133731" y="407924"/>
                    <a:pt x="133731" y="362458"/>
                  </a:cubicBezTo>
                  <a:lnTo>
                    <a:pt x="138049" y="336423"/>
                  </a:lnTo>
                  <a:cubicBezTo>
                    <a:pt x="140716" y="328422"/>
                    <a:pt x="131826" y="324231"/>
                    <a:pt x="132715" y="325120"/>
                  </a:cubicBezTo>
                  <a:cubicBezTo>
                    <a:pt x="131699" y="324231"/>
                    <a:pt x="100965" y="312039"/>
                    <a:pt x="100965" y="278511"/>
                  </a:cubicBezTo>
                  <a:cubicBezTo>
                    <a:pt x="100965" y="238633"/>
                    <a:pt x="137033" y="237998"/>
                    <a:pt x="127127" y="223266"/>
                  </a:cubicBezTo>
                  <a:cubicBezTo>
                    <a:pt x="113284" y="202819"/>
                    <a:pt x="108966" y="176276"/>
                    <a:pt x="117856" y="150622"/>
                  </a:cubicBezTo>
                  <a:cubicBezTo>
                    <a:pt x="126365" y="163830"/>
                    <a:pt x="141097" y="172720"/>
                    <a:pt x="157861" y="172720"/>
                  </a:cubicBezTo>
                  <a:cubicBezTo>
                    <a:pt x="197739" y="172720"/>
                    <a:pt x="220218" y="126365"/>
                    <a:pt x="194437" y="94996"/>
                  </a:cubicBezTo>
                  <a:cubicBezTo>
                    <a:pt x="241173" y="94361"/>
                    <a:pt x="249174" y="125857"/>
                    <a:pt x="261239" y="114427"/>
                  </a:cubicBezTo>
                  <a:cubicBezTo>
                    <a:pt x="313436" y="65532"/>
                    <a:pt x="400431" y="102108"/>
                    <a:pt x="400431" y="174498"/>
                  </a:cubicBezTo>
                  <a:lnTo>
                    <a:pt x="400558" y="176149"/>
                  </a:lnTo>
                  <a:lnTo>
                    <a:pt x="403352" y="189992"/>
                  </a:lnTo>
                  <a:cubicBezTo>
                    <a:pt x="441833" y="200406"/>
                    <a:pt x="463423" y="229743"/>
                    <a:pt x="464693" y="263017"/>
                  </a:cubicBezTo>
                  <a:lnTo>
                    <a:pt x="469265" y="272034"/>
                  </a:lnTo>
                  <a:lnTo>
                    <a:pt x="482854" y="267335"/>
                  </a:lnTo>
                  <a:cubicBezTo>
                    <a:pt x="481330" y="225933"/>
                    <a:pt x="460121" y="193421"/>
                    <a:pt x="428371" y="176911"/>
                  </a:cubicBezTo>
                  <a:lnTo>
                    <a:pt x="468503" y="146558"/>
                  </a:lnTo>
                  <a:lnTo>
                    <a:pt x="521081" y="152019"/>
                  </a:lnTo>
                  <a:cubicBezTo>
                    <a:pt x="521335" y="152019"/>
                    <a:pt x="521716" y="152019"/>
                    <a:pt x="521970" y="152019"/>
                  </a:cubicBezTo>
                  <a:lnTo>
                    <a:pt x="530479" y="148590"/>
                  </a:lnTo>
                  <a:lnTo>
                    <a:pt x="527812" y="134493"/>
                  </a:lnTo>
                  <a:lnTo>
                    <a:pt x="475742" y="129159"/>
                  </a:lnTo>
                  <a:lnTo>
                    <a:pt x="480568" y="82042"/>
                  </a:lnTo>
                  <a:cubicBezTo>
                    <a:pt x="481076" y="77089"/>
                    <a:pt x="477520" y="72644"/>
                    <a:pt x="472440" y="72136"/>
                  </a:cubicBezTo>
                  <a:lnTo>
                    <a:pt x="463042" y="75184"/>
                  </a:lnTo>
                  <a:lnTo>
                    <a:pt x="457073" y="132461"/>
                  </a:lnTo>
                  <a:lnTo>
                    <a:pt x="417576" y="162306"/>
                  </a:lnTo>
                  <a:cubicBezTo>
                    <a:pt x="411480" y="112649"/>
                    <a:pt x="368935" y="74041"/>
                    <a:pt x="317627" y="74041"/>
                  </a:cubicBezTo>
                  <a:cubicBezTo>
                    <a:pt x="298450" y="74041"/>
                    <a:pt x="279908" y="79502"/>
                    <a:pt x="263906" y="89535"/>
                  </a:cubicBezTo>
                  <a:lnTo>
                    <a:pt x="263906" y="53594"/>
                  </a:lnTo>
                  <a:lnTo>
                    <a:pt x="301244" y="16383"/>
                  </a:lnTo>
                  <a:cubicBezTo>
                    <a:pt x="304800" y="12827"/>
                    <a:pt x="304800" y="7112"/>
                    <a:pt x="301244" y="3556"/>
                  </a:cubicBezTo>
                  <a:lnTo>
                    <a:pt x="291973" y="0"/>
                  </a:lnTo>
                  <a:lnTo>
                    <a:pt x="254889" y="37084"/>
                  </a:lnTo>
                  <a:lnTo>
                    <a:pt x="221361" y="3556"/>
                  </a:lnTo>
                  <a:cubicBezTo>
                    <a:pt x="217805" y="0"/>
                    <a:pt x="212090" y="0"/>
                    <a:pt x="208534" y="3556"/>
                  </a:cubicBezTo>
                  <a:lnTo>
                    <a:pt x="204978" y="12827"/>
                  </a:lnTo>
                  <a:lnTo>
                    <a:pt x="245745" y="53594"/>
                  </a:lnTo>
                  <a:lnTo>
                    <a:pt x="245745" y="90043"/>
                  </a:lnTo>
                  <a:cubicBezTo>
                    <a:pt x="162941" y="41910"/>
                    <a:pt x="64643" y="127508"/>
                    <a:pt x="102997" y="216662"/>
                  </a:cubicBezTo>
                  <a:lnTo>
                    <a:pt x="62230" y="211074"/>
                  </a:lnTo>
                  <a:lnTo>
                    <a:pt x="32766" y="167259"/>
                  </a:lnTo>
                  <a:cubicBezTo>
                    <a:pt x="29972" y="163195"/>
                    <a:pt x="24257" y="162052"/>
                    <a:pt x="20193" y="164846"/>
                  </a:cubicBezTo>
                  <a:lnTo>
                    <a:pt x="14986" y="173228"/>
                  </a:lnTo>
                  <a:lnTo>
                    <a:pt x="44450" y="216662"/>
                  </a:lnTo>
                  <a:lnTo>
                    <a:pt x="5207" y="243332"/>
                  </a:lnTo>
                  <a:cubicBezTo>
                    <a:pt x="1016" y="246126"/>
                    <a:pt x="0" y="251714"/>
                    <a:pt x="2794" y="255905"/>
                  </a:cubicBezTo>
                  <a:lnTo>
                    <a:pt x="11303" y="261112"/>
                  </a:lnTo>
                  <a:lnTo>
                    <a:pt x="58801" y="228854"/>
                  </a:lnTo>
                  <a:lnTo>
                    <a:pt x="98933" y="234315"/>
                  </a:lnTo>
                  <a:cubicBezTo>
                    <a:pt x="88773" y="246380"/>
                    <a:pt x="82931" y="261874"/>
                    <a:pt x="82931" y="278257"/>
                  </a:cubicBezTo>
                  <a:cubicBezTo>
                    <a:pt x="82931" y="299974"/>
                    <a:pt x="93091" y="319786"/>
                    <a:pt x="109728" y="332486"/>
                  </a:cubicBezTo>
                  <a:lnTo>
                    <a:pt x="70485" y="350647"/>
                  </a:lnTo>
                  <a:lnTo>
                    <a:pt x="23622" y="327660"/>
                  </a:lnTo>
                  <a:cubicBezTo>
                    <a:pt x="19177" y="325374"/>
                    <a:pt x="13716" y="327279"/>
                    <a:pt x="11557" y="331851"/>
                  </a:cubicBezTo>
                  <a:lnTo>
                    <a:pt x="11176" y="341757"/>
                  </a:lnTo>
                  <a:lnTo>
                    <a:pt x="58166" y="364871"/>
                  </a:lnTo>
                  <a:lnTo>
                    <a:pt x="37338" y="407289"/>
                  </a:lnTo>
                  <a:cubicBezTo>
                    <a:pt x="35179" y="411734"/>
                    <a:pt x="36957" y="417195"/>
                    <a:pt x="41529" y="419354"/>
                  </a:cubicBezTo>
                  <a:lnTo>
                    <a:pt x="51435" y="419862"/>
                  </a:lnTo>
                  <a:lnTo>
                    <a:pt x="77089" y="367538"/>
                  </a:lnTo>
                  <a:lnTo>
                    <a:pt x="116713" y="349250"/>
                  </a:lnTo>
                  <a:cubicBezTo>
                    <a:pt x="116078" y="353568"/>
                    <a:pt x="115824" y="358013"/>
                    <a:pt x="115824" y="362331"/>
                  </a:cubicBezTo>
                  <a:cubicBezTo>
                    <a:pt x="115824" y="417703"/>
                    <a:pt x="161036" y="462915"/>
                    <a:pt x="216535" y="462915"/>
                  </a:cubicBezTo>
                  <a:cubicBezTo>
                    <a:pt x="230886" y="462915"/>
                    <a:pt x="244856" y="459740"/>
                    <a:pt x="257683" y="454025"/>
                  </a:cubicBezTo>
                  <a:lnTo>
                    <a:pt x="259207" y="456311"/>
                  </a:lnTo>
                  <a:lnTo>
                    <a:pt x="257429" y="514096"/>
                  </a:lnTo>
                  <a:cubicBezTo>
                    <a:pt x="257429" y="514096"/>
                    <a:pt x="257429" y="514096"/>
                    <a:pt x="257429" y="514223"/>
                  </a:cubicBezTo>
                  <a:lnTo>
                    <a:pt x="217932" y="549275"/>
                  </a:lnTo>
                  <a:cubicBezTo>
                    <a:pt x="214249" y="552577"/>
                    <a:pt x="213868" y="558292"/>
                    <a:pt x="217170" y="562102"/>
                  </a:cubicBezTo>
                  <a:lnTo>
                    <a:pt x="226187" y="566166"/>
                  </a:lnTo>
                  <a:lnTo>
                    <a:pt x="265430" y="531368"/>
                  </a:lnTo>
                  <a:lnTo>
                    <a:pt x="296926" y="566801"/>
                  </a:lnTo>
                  <a:cubicBezTo>
                    <a:pt x="300228" y="570484"/>
                    <a:pt x="305943" y="570865"/>
                    <a:pt x="309753" y="567563"/>
                  </a:cubicBezTo>
                  <a:lnTo>
                    <a:pt x="313817" y="558546"/>
                  </a:lnTo>
                  <a:lnTo>
                    <a:pt x="275463" y="515366"/>
                  </a:lnTo>
                  <a:cubicBezTo>
                    <a:pt x="275717" y="512572"/>
                    <a:pt x="276733" y="488696"/>
                    <a:pt x="277241" y="478282"/>
                  </a:cubicBezTo>
                </a:path>
              </a:pathLst>
            </a:custGeom>
            <a:solidFill>
              <a:srgbClr val="000000"/>
            </a:solidFill>
          </p:spPr>
        </p:sp>
        <p:sp>
          <p:nvSpPr>
            <p:cNvPr id="469" name="Freeform 469"/>
            <p:cNvSpPr/>
            <p:nvPr/>
          </p:nvSpPr>
          <p:spPr>
            <a:xfrm>
              <a:off x="493522" y="416306"/>
              <a:ext cx="38608" cy="87884"/>
            </a:xfrm>
            <a:custGeom>
              <a:avLst/>
              <a:gdLst/>
              <a:ahLst/>
              <a:cxnLst/>
              <a:rect l="l" t="t" r="r" b="b"/>
              <a:pathLst>
                <a:path w="38608" h="87884">
                  <a:moveTo>
                    <a:pt x="16764" y="83693"/>
                  </a:moveTo>
                  <a:cubicBezTo>
                    <a:pt x="32639" y="61087"/>
                    <a:pt x="38608" y="34290"/>
                    <a:pt x="33655" y="8128"/>
                  </a:cubicBezTo>
                  <a:lnTo>
                    <a:pt x="27940" y="0"/>
                  </a:lnTo>
                  <a:lnTo>
                    <a:pt x="14859" y="6604"/>
                  </a:lnTo>
                  <a:cubicBezTo>
                    <a:pt x="19812" y="32766"/>
                    <a:pt x="14859" y="54737"/>
                    <a:pt x="1905" y="73279"/>
                  </a:cubicBezTo>
                  <a:lnTo>
                    <a:pt x="0" y="83058"/>
                  </a:lnTo>
                  <a:lnTo>
                    <a:pt x="13843" y="87884"/>
                  </a:lnTo>
                </a:path>
              </a:pathLst>
            </a:custGeom>
            <a:solidFill>
              <a:srgbClr val="000000"/>
            </a:solidFill>
          </p:spPr>
        </p:sp>
        <p:sp>
          <p:nvSpPr>
            <p:cNvPr id="470" name="Freeform 470"/>
            <p:cNvSpPr/>
            <p:nvPr/>
          </p:nvSpPr>
          <p:spPr>
            <a:xfrm>
              <a:off x="337947" y="435483"/>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71" name="Freeform 471"/>
            <p:cNvSpPr/>
            <p:nvPr/>
          </p:nvSpPr>
          <p:spPr>
            <a:xfrm>
              <a:off x="364871" y="479044"/>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grpSp>
      <p:grpSp>
        <p:nvGrpSpPr>
          <p:cNvPr id="472" name="Group 472"/>
          <p:cNvGrpSpPr>
            <a:grpSpLocks noChangeAspect="1"/>
          </p:cNvGrpSpPr>
          <p:nvPr/>
        </p:nvGrpSpPr>
        <p:grpSpPr>
          <a:xfrm>
            <a:off x="13322045" y="2511712"/>
            <a:ext cx="873366" cy="1021426"/>
            <a:chOff x="0" y="0"/>
            <a:chExt cx="603809" cy="706171"/>
          </a:xfrm>
        </p:grpSpPr>
        <p:sp>
          <p:nvSpPr>
            <p:cNvPr id="473" name="Freeform 473"/>
            <p:cNvSpPr/>
            <p:nvPr/>
          </p:nvSpPr>
          <p:spPr>
            <a:xfrm>
              <a:off x="63500" y="63500"/>
              <a:ext cx="476758" cy="579247"/>
            </a:xfrm>
            <a:custGeom>
              <a:avLst/>
              <a:gdLst/>
              <a:ahLst/>
              <a:cxnLst/>
              <a:rect l="l" t="t" r="r" b="b"/>
              <a:pathLst>
                <a:path w="476758" h="579247">
                  <a:moveTo>
                    <a:pt x="296418" y="377317"/>
                  </a:moveTo>
                  <a:cubicBezTo>
                    <a:pt x="370840" y="328803"/>
                    <a:pt x="438785" y="373888"/>
                    <a:pt x="454152" y="376809"/>
                  </a:cubicBezTo>
                  <a:lnTo>
                    <a:pt x="458724" y="415798"/>
                  </a:lnTo>
                  <a:cubicBezTo>
                    <a:pt x="458724" y="470789"/>
                    <a:pt x="431673" y="522224"/>
                    <a:pt x="386207" y="553339"/>
                  </a:cubicBezTo>
                  <a:lnTo>
                    <a:pt x="360680" y="560959"/>
                  </a:lnTo>
                  <a:lnTo>
                    <a:pt x="222758" y="560959"/>
                  </a:lnTo>
                  <a:cubicBezTo>
                    <a:pt x="213233" y="560959"/>
                    <a:pt x="204470" y="558292"/>
                    <a:pt x="197231" y="553339"/>
                  </a:cubicBezTo>
                  <a:cubicBezTo>
                    <a:pt x="151892" y="522097"/>
                    <a:pt x="124841" y="470662"/>
                    <a:pt x="124841" y="415798"/>
                  </a:cubicBezTo>
                  <a:lnTo>
                    <a:pt x="128143" y="382905"/>
                  </a:lnTo>
                  <a:cubicBezTo>
                    <a:pt x="181864" y="408686"/>
                    <a:pt x="243840" y="406781"/>
                    <a:pt x="296291" y="377317"/>
                  </a:cubicBezTo>
                  <a:moveTo>
                    <a:pt x="87503" y="561086"/>
                  </a:moveTo>
                  <a:cubicBezTo>
                    <a:pt x="59563" y="561086"/>
                    <a:pt x="36957" y="538353"/>
                    <a:pt x="36957" y="510413"/>
                  </a:cubicBezTo>
                  <a:lnTo>
                    <a:pt x="36957" y="280924"/>
                  </a:lnTo>
                  <a:cubicBezTo>
                    <a:pt x="84836" y="300609"/>
                    <a:pt x="97536" y="249555"/>
                    <a:pt x="129794" y="266446"/>
                  </a:cubicBezTo>
                  <a:lnTo>
                    <a:pt x="138303" y="270891"/>
                  </a:lnTo>
                  <a:lnTo>
                    <a:pt x="138303" y="312674"/>
                  </a:lnTo>
                  <a:cubicBezTo>
                    <a:pt x="117729" y="343154"/>
                    <a:pt x="106807" y="378841"/>
                    <a:pt x="106807" y="415798"/>
                  </a:cubicBezTo>
                  <a:cubicBezTo>
                    <a:pt x="106807" y="452628"/>
                    <a:pt x="117856" y="487934"/>
                    <a:pt x="137668" y="517906"/>
                  </a:cubicBezTo>
                  <a:cubicBezTo>
                    <a:pt x="133985" y="542671"/>
                    <a:pt x="113030" y="561086"/>
                    <a:pt x="87630" y="561086"/>
                  </a:cubicBezTo>
                  <a:moveTo>
                    <a:pt x="18034" y="211582"/>
                  </a:moveTo>
                  <a:lnTo>
                    <a:pt x="18034" y="193548"/>
                  </a:lnTo>
                  <a:lnTo>
                    <a:pt x="20701" y="187452"/>
                  </a:lnTo>
                  <a:lnTo>
                    <a:pt x="151003" y="187452"/>
                  </a:lnTo>
                  <a:cubicBezTo>
                    <a:pt x="154305" y="187452"/>
                    <a:pt x="156972" y="190119"/>
                    <a:pt x="156972" y="193548"/>
                  </a:cubicBezTo>
                  <a:lnTo>
                    <a:pt x="156718" y="211963"/>
                  </a:lnTo>
                  <a:cubicBezTo>
                    <a:pt x="146558" y="211963"/>
                    <a:pt x="138303" y="220218"/>
                    <a:pt x="138303" y="230378"/>
                  </a:cubicBezTo>
                  <a:lnTo>
                    <a:pt x="138303" y="250571"/>
                  </a:lnTo>
                  <a:lnTo>
                    <a:pt x="138176" y="250444"/>
                  </a:lnTo>
                  <a:cubicBezTo>
                    <a:pt x="119380" y="240538"/>
                    <a:pt x="98171" y="243713"/>
                    <a:pt x="82042" y="258318"/>
                  </a:cubicBezTo>
                  <a:cubicBezTo>
                    <a:pt x="67818" y="269367"/>
                    <a:pt x="51562" y="270129"/>
                    <a:pt x="36957" y="260604"/>
                  </a:cubicBezTo>
                  <a:lnTo>
                    <a:pt x="36957" y="230378"/>
                  </a:lnTo>
                  <a:cubicBezTo>
                    <a:pt x="36957" y="220218"/>
                    <a:pt x="28702" y="211963"/>
                    <a:pt x="18161" y="211582"/>
                  </a:cubicBezTo>
                  <a:moveTo>
                    <a:pt x="156464" y="315341"/>
                  </a:moveTo>
                  <a:lnTo>
                    <a:pt x="156718" y="229997"/>
                  </a:lnTo>
                  <a:cubicBezTo>
                    <a:pt x="166878" y="229997"/>
                    <a:pt x="175133" y="221742"/>
                    <a:pt x="175133" y="211582"/>
                  </a:cubicBezTo>
                  <a:lnTo>
                    <a:pt x="175133" y="193548"/>
                  </a:lnTo>
                  <a:cubicBezTo>
                    <a:pt x="175133" y="180213"/>
                    <a:pt x="164338" y="169418"/>
                    <a:pt x="151003" y="169418"/>
                  </a:cubicBezTo>
                  <a:lnTo>
                    <a:pt x="24130" y="169418"/>
                  </a:lnTo>
                  <a:cubicBezTo>
                    <a:pt x="10795" y="169418"/>
                    <a:pt x="0" y="180213"/>
                    <a:pt x="0" y="193548"/>
                  </a:cubicBezTo>
                  <a:lnTo>
                    <a:pt x="0" y="211709"/>
                  </a:lnTo>
                  <a:cubicBezTo>
                    <a:pt x="0" y="221869"/>
                    <a:pt x="8255" y="230124"/>
                    <a:pt x="18796" y="230505"/>
                  </a:cubicBezTo>
                  <a:lnTo>
                    <a:pt x="18796" y="510413"/>
                  </a:lnTo>
                  <a:cubicBezTo>
                    <a:pt x="18796" y="548386"/>
                    <a:pt x="49657" y="579247"/>
                    <a:pt x="87503" y="579247"/>
                  </a:cubicBezTo>
                  <a:cubicBezTo>
                    <a:pt x="116332" y="579247"/>
                    <a:pt x="141097" y="561721"/>
                    <a:pt x="151384" y="536321"/>
                  </a:cubicBezTo>
                  <a:lnTo>
                    <a:pt x="187071" y="568452"/>
                  </a:lnTo>
                  <a:cubicBezTo>
                    <a:pt x="197358" y="575437"/>
                    <a:pt x="209677" y="579247"/>
                    <a:pt x="222885" y="579247"/>
                  </a:cubicBezTo>
                  <a:lnTo>
                    <a:pt x="360680" y="579247"/>
                  </a:lnTo>
                  <a:cubicBezTo>
                    <a:pt x="373888" y="579247"/>
                    <a:pt x="386207" y="575564"/>
                    <a:pt x="396494" y="568452"/>
                  </a:cubicBezTo>
                  <a:cubicBezTo>
                    <a:pt x="446786" y="533908"/>
                    <a:pt x="476758" y="476885"/>
                    <a:pt x="476758" y="415925"/>
                  </a:cubicBezTo>
                  <a:cubicBezTo>
                    <a:pt x="476758" y="340868"/>
                    <a:pt x="431927" y="273812"/>
                    <a:pt x="362712" y="244983"/>
                  </a:cubicBezTo>
                  <a:lnTo>
                    <a:pt x="348869" y="233172"/>
                  </a:lnTo>
                  <a:lnTo>
                    <a:pt x="349250" y="64643"/>
                  </a:lnTo>
                  <a:cubicBezTo>
                    <a:pt x="354584" y="64643"/>
                    <a:pt x="359029" y="62738"/>
                    <a:pt x="362585" y="59309"/>
                  </a:cubicBezTo>
                  <a:lnTo>
                    <a:pt x="368300" y="51054"/>
                  </a:lnTo>
                  <a:lnTo>
                    <a:pt x="368300" y="18796"/>
                  </a:lnTo>
                  <a:cubicBezTo>
                    <a:pt x="368300" y="8382"/>
                    <a:pt x="359918" y="0"/>
                    <a:pt x="349631" y="0"/>
                  </a:cubicBezTo>
                  <a:lnTo>
                    <a:pt x="233934" y="0"/>
                  </a:lnTo>
                  <a:cubicBezTo>
                    <a:pt x="223647" y="0"/>
                    <a:pt x="215138" y="8382"/>
                    <a:pt x="215138" y="18796"/>
                  </a:cubicBezTo>
                  <a:lnTo>
                    <a:pt x="215138" y="45974"/>
                  </a:lnTo>
                  <a:cubicBezTo>
                    <a:pt x="215138" y="51054"/>
                    <a:pt x="217170" y="55753"/>
                    <a:pt x="220853" y="59309"/>
                  </a:cubicBezTo>
                  <a:lnTo>
                    <a:pt x="229489" y="64643"/>
                  </a:lnTo>
                  <a:lnTo>
                    <a:pt x="234569" y="64897"/>
                  </a:lnTo>
                  <a:lnTo>
                    <a:pt x="234569" y="223647"/>
                  </a:lnTo>
                  <a:cubicBezTo>
                    <a:pt x="234569" y="233045"/>
                    <a:pt x="229108" y="241427"/>
                    <a:pt x="220726" y="244856"/>
                  </a:cubicBezTo>
                  <a:lnTo>
                    <a:pt x="175006" y="272161"/>
                  </a:lnTo>
                  <a:cubicBezTo>
                    <a:pt x="171196" y="275336"/>
                    <a:pt x="170561" y="281051"/>
                    <a:pt x="173736" y="284861"/>
                  </a:cubicBezTo>
                  <a:lnTo>
                    <a:pt x="182626" y="289306"/>
                  </a:lnTo>
                  <a:cubicBezTo>
                    <a:pt x="199009" y="275971"/>
                    <a:pt x="212852" y="267716"/>
                    <a:pt x="227711" y="261620"/>
                  </a:cubicBezTo>
                  <a:cubicBezTo>
                    <a:pt x="242824" y="255270"/>
                    <a:pt x="252730" y="240411"/>
                    <a:pt x="252730" y="223647"/>
                  </a:cubicBezTo>
                  <a:lnTo>
                    <a:pt x="252730" y="65405"/>
                  </a:lnTo>
                  <a:cubicBezTo>
                    <a:pt x="252730" y="60198"/>
                    <a:pt x="250571" y="55118"/>
                    <a:pt x="246761" y="51435"/>
                  </a:cubicBezTo>
                  <a:lnTo>
                    <a:pt x="238633" y="46228"/>
                  </a:lnTo>
                  <a:lnTo>
                    <a:pt x="233172" y="18669"/>
                  </a:lnTo>
                  <a:cubicBezTo>
                    <a:pt x="233172" y="18288"/>
                    <a:pt x="233426" y="18034"/>
                    <a:pt x="233807" y="18034"/>
                  </a:cubicBezTo>
                  <a:lnTo>
                    <a:pt x="350012" y="18669"/>
                  </a:lnTo>
                  <a:lnTo>
                    <a:pt x="349504" y="46482"/>
                  </a:lnTo>
                  <a:cubicBezTo>
                    <a:pt x="344678" y="46736"/>
                    <a:pt x="339852" y="48260"/>
                    <a:pt x="336296" y="51816"/>
                  </a:cubicBezTo>
                  <a:lnTo>
                    <a:pt x="330581" y="60325"/>
                  </a:lnTo>
                  <a:lnTo>
                    <a:pt x="330581" y="223774"/>
                  </a:lnTo>
                  <a:cubicBezTo>
                    <a:pt x="330581" y="240538"/>
                    <a:pt x="340360" y="255397"/>
                    <a:pt x="355473" y="261747"/>
                  </a:cubicBezTo>
                  <a:cubicBezTo>
                    <a:pt x="398399" y="279527"/>
                    <a:pt x="430784" y="313563"/>
                    <a:pt x="447040" y="355092"/>
                  </a:cubicBezTo>
                  <a:cubicBezTo>
                    <a:pt x="439928" y="353949"/>
                    <a:pt x="364744" y="311150"/>
                    <a:pt x="286766" y="361950"/>
                  </a:cubicBezTo>
                  <a:cubicBezTo>
                    <a:pt x="238887" y="388747"/>
                    <a:pt x="181356" y="389890"/>
                    <a:pt x="132461" y="365125"/>
                  </a:cubicBezTo>
                  <a:cubicBezTo>
                    <a:pt x="143256" y="331216"/>
                    <a:pt x="156083" y="322326"/>
                    <a:pt x="156083" y="315468"/>
                  </a:cubicBezTo>
                </a:path>
              </a:pathLst>
            </a:custGeom>
            <a:solidFill>
              <a:srgbClr val="000000"/>
            </a:solidFill>
          </p:spPr>
        </p:sp>
        <p:sp>
          <p:nvSpPr>
            <p:cNvPr id="474" name="Freeform 474"/>
            <p:cNvSpPr/>
            <p:nvPr/>
          </p:nvSpPr>
          <p:spPr>
            <a:xfrm>
              <a:off x="449580" y="528574"/>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75" name="Freeform 475"/>
            <p:cNvSpPr/>
            <p:nvPr/>
          </p:nvSpPr>
          <p:spPr>
            <a:xfrm>
              <a:off x="444754" y="462280"/>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sp>
          <p:nvSpPr>
            <p:cNvPr id="476" name="Freeform 476"/>
            <p:cNvSpPr/>
            <p:nvPr/>
          </p:nvSpPr>
          <p:spPr>
            <a:xfrm>
              <a:off x="229362" y="511429"/>
              <a:ext cx="72644" cy="91694"/>
            </a:xfrm>
            <a:custGeom>
              <a:avLst/>
              <a:gdLst/>
              <a:ahLst/>
              <a:cxnLst/>
              <a:rect l="l" t="t" r="r" b="b"/>
              <a:pathLst>
                <a:path w="72644" h="91694">
                  <a:moveTo>
                    <a:pt x="57277" y="89027"/>
                  </a:moveTo>
                  <a:lnTo>
                    <a:pt x="66802" y="91694"/>
                  </a:lnTo>
                  <a:lnTo>
                    <a:pt x="72644" y="78359"/>
                  </a:lnTo>
                  <a:cubicBezTo>
                    <a:pt x="23622" y="37592"/>
                    <a:pt x="18669" y="9144"/>
                    <a:pt x="18542" y="8509"/>
                  </a:cubicBezTo>
                  <a:lnTo>
                    <a:pt x="13462" y="0"/>
                  </a:lnTo>
                  <a:lnTo>
                    <a:pt x="0" y="5842"/>
                  </a:lnTo>
                  <a:cubicBezTo>
                    <a:pt x="762" y="12192"/>
                    <a:pt x="5461" y="45974"/>
                    <a:pt x="57277" y="89027"/>
                  </a:cubicBezTo>
                </a:path>
              </a:pathLst>
            </a:custGeom>
            <a:solidFill>
              <a:srgbClr val="000000"/>
            </a:solidFill>
          </p:spPr>
        </p:sp>
        <p:sp>
          <p:nvSpPr>
            <p:cNvPr id="477" name="Freeform 477"/>
            <p:cNvSpPr/>
            <p:nvPr/>
          </p:nvSpPr>
          <p:spPr>
            <a:xfrm>
              <a:off x="113919" y="439166"/>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78" name="Freeform 478"/>
            <p:cNvSpPr/>
            <p:nvPr/>
          </p:nvSpPr>
          <p:spPr>
            <a:xfrm>
              <a:off x="121412" y="368554"/>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grpSp>
      <p:grpSp>
        <p:nvGrpSpPr>
          <p:cNvPr id="479" name="Group 479"/>
          <p:cNvGrpSpPr>
            <a:grpSpLocks noChangeAspect="1"/>
          </p:cNvGrpSpPr>
          <p:nvPr/>
        </p:nvGrpSpPr>
        <p:grpSpPr>
          <a:xfrm>
            <a:off x="13252020" y="7613549"/>
            <a:ext cx="1012608" cy="1002836"/>
            <a:chOff x="0" y="0"/>
            <a:chExt cx="700075" cy="693318"/>
          </a:xfrm>
        </p:grpSpPr>
        <p:sp>
          <p:nvSpPr>
            <p:cNvPr id="480" name="Freeform 480"/>
            <p:cNvSpPr/>
            <p:nvPr/>
          </p:nvSpPr>
          <p:spPr>
            <a:xfrm>
              <a:off x="63500" y="63500"/>
              <a:ext cx="573024" cy="566293"/>
            </a:xfrm>
            <a:custGeom>
              <a:avLst/>
              <a:gdLst/>
              <a:ahLst/>
              <a:cxnLst/>
              <a:rect l="l" t="t" r="r" b="b"/>
              <a:pathLst>
                <a:path w="573024" h="566293">
                  <a:moveTo>
                    <a:pt x="554990" y="445008"/>
                  </a:moveTo>
                  <a:lnTo>
                    <a:pt x="548513" y="459359"/>
                  </a:lnTo>
                  <a:lnTo>
                    <a:pt x="32385" y="459359"/>
                  </a:lnTo>
                  <a:cubicBezTo>
                    <a:pt x="24511" y="459359"/>
                    <a:pt x="18034" y="452882"/>
                    <a:pt x="18034" y="445008"/>
                  </a:cubicBezTo>
                  <a:lnTo>
                    <a:pt x="18034" y="368808"/>
                  </a:lnTo>
                  <a:cubicBezTo>
                    <a:pt x="18034" y="360934"/>
                    <a:pt x="24511" y="354457"/>
                    <a:pt x="32385" y="354457"/>
                  </a:cubicBezTo>
                  <a:lnTo>
                    <a:pt x="540639" y="354457"/>
                  </a:lnTo>
                  <a:cubicBezTo>
                    <a:pt x="548513" y="354457"/>
                    <a:pt x="554990" y="360934"/>
                    <a:pt x="554990" y="368808"/>
                  </a:cubicBezTo>
                  <a:close/>
                  <a:moveTo>
                    <a:pt x="59182" y="220345"/>
                  </a:moveTo>
                  <a:lnTo>
                    <a:pt x="53467" y="205740"/>
                  </a:lnTo>
                  <a:cubicBezTo>
                    <a:pt x="64516" y="194564"/>
                    <a:pt x="73914" y="194564"/>
                    <a:pt x="79375" y="200025"/>
                  </a:cubicBezTo>
                  <a:cubicBezTo>
                    <a:pt x="89154" y="210693"/>
                    <a:pt x="128651" y="249809"/>
                    <a:pt x="183261" y="304673"/>
                  </a:cubicBezTo>
                  <a:lnTo>
                    <a:pt x="188214" y="307721"/>
                  </a:lnTo>
                  <a:lnTo>
                    <a:pt x="513588" y="307721"/>
                  </a:lnTo>
                  <a:cubicBezTo>
                    <a:pt x="521462" y="307721"/>
                    <a:pt x="527812" y="314071"/>
                    <a:pt x="527812" y="322072"/>
                  </a:cubicBezTo>
                  <a:lnTo>
                    <a:pt x="521716" y="336423"/>
                  </a:lnTo>
                  <a:lnTo>
                    <a:pt x="175260" y="336423"/>
                  </a:lnTo>
                  <a:cubicBezTo>
                    <a:pt x="133223" y="294386"/>
                    <a:pt x="99314" y="260477"/>
                    <a:pt x="59182" y="220345"/>
                  </a:cubicBezTo>
                  <a:moveTo>
                    <a:pt x="155194" y="210566"/>
                  </a:moveTo>
                  <a:lnTo>
                    <a:pt x="183261" y="238633"/>
                  </a:lnTo>
                  <a:cubicBezTo>
                    <a:pt x="195580" y="250952"/>
                    <a:pt x="197485" y="269875"/>
                    <a:pt x="189103" y="284353"/>
                  </a:cubicBezTo>
                  <a:lnTo>
                    <a:pt x="109474" y="204724"/>
                  </a:lnTo>
                  <a:cubicBezTo>
                    <a:pt x="123698" y="196342"/>
                    <a:pt x="143129" y="198501"/>
                    <a:pt x="155194" y="210566"/>
                  </a:cubicBezTo>
                  <a:moveTo>
                    <a:pt x="312801" y="175514"/>
                  </a:moveTo>
                  <a:cubicBezTo>
                    <a:pt x="325374" y="172339"/>
                    <a:pt x="334772" y="160909"/>
                    <a:pt x="334772" y="147447"/>
                  </a:cubicBezTo>
                  <a:lnTo>
                    <a:pt x="334772" y="105918"/>
                  </a:lnTo>
                  <a:cubicBezTo>
                    <a:pt x="334772" y="96266"/>
                    <a:pt x="329946" y="87630"/>
                    <a:pt x="322580" y="82296"/>
                  </a:cubicBezTo>
                  <a:lnTo>
                    <a:pt x="337058" y="67818"/>
                  </a:lnTo>
                  <a:lnTo>
                    <a:pt x="436245" y="67818"/>
                  </a:lnTo>
                  <a:lnTo>
                    <a:pt x="436245" y="289560"/>
                  </a:lnTo>
                  <a:lnTo>
                    <a:pt x="294386" y="289560"/>
                  </a:lnTo>
                  <a:cubicBezTo>
                    <a:pt x="327914" y="249301"/>
                    <a:pt x="318643" y="196723"/>
                    <a:pt x="312801" y="175387"/>
                  </a:cubicBezTo>
                  <a:moveTo>
                    <a:pt x="294640" y="147193"/>
                  </a:moveTo>
                  <a:lnTo>
                    <a:pt x="294640" y="105918"/>
                  </a:lnTo>
                  <a:cubicBezTo>
                    <a:pt x="294640" y="91694"/>
                    <a:pt x="316738" y="91694"/>
                    <a:pt x="316738" y="105918"/>
                  </a:cubicBezTo>
                  <a:lnTo>
                    <a:pt x="316738" y="147193"/>
                  </a:lnTo>
                  <a:cubicBezTo>
                    <a:pt x="316738" y="153289"/>
                    <a:pt x="311785" y="158242"/>
                    <a:pt x="305689" y="158242"/>
                  </a:cubicBezTo>
                  <a:lnTo>
                    <a:pt x="294640" y="153289"/>
                  </a:lnTo>
                  <a:moveTo>
                    <a:pt x="517779" y="532638"/>
                  </a:moveTo>
                  <a:lnTo>
                    <a:pt x="510794" y="548132"/>
                  </a:lnTo>
                  <a:cubicBezTo>
                    <a:pt x="493649" y="548132"/>
                    <a:pt x="486664" y="541147"/>
                    <a:pt x="486664" y="532638"/>
                  </a:cubicBezTo>
                  <a:lnTo>
                    <a:pt x="493649" y="517144"/>
                  </a:lnTo>
                  <a:cubicBezTo>
                    <a:pt x="510794" y="517144"/>
                    <a:pt x="517779" y="524129"/>
                    <a:pt x="517779" y="532638"/>
                  </a:cubicBezTo>
                  <a:moveTo>
                    <a:pt x="105918" y="532638"/>
                  </a:moveTo>
                  <a:lnTo>
                    <a:pt x="98933" y="548132"/>
                  </a:lnTo>
                  <a:cubicBezTo>
                    <a:pt x="81788" y="548132"/>
                    <a:pt x="74803" y="541147"/>
                    <a:pt x="74803" y="532638"/>
                  </a:cubicBezTo>
                  <a:lnTo>
                    <a:pt x="81788" y="517144"/>
                  </a:lnTo>
                  <a:cubicBezTo>
                    <a:pt x="98933" y="517144"/>
                    <a:pt x="105918" y="524129"/>
                    <a:pt x="105918" y="532638"/>
                  </a:cubicBezTo>
                  <a:moveTo>
                    <a:pt x="542290" y="336550"/>
                  </a:moveTo>
                  <a:lnTo>
                    <a:pt x="545846" y="327152"/>
                  </a:lnTo>
                  <a:cubicBezTo>
                    <a:pt x="545846" y="304165"/>
                    <a:pt x="531368" y="289560"/>
                    <a:pt x="513461" y="289560"/>
                  </a:cubicBezTo>
                  <a:lnTo>
                    <a:pt x="454406" y="289560"/>
                  </a:lnTo>
                  <a:lnTo>
                    <a:pt x="454406" y="67818"/>
                  </a:lnTo>
                  <a:lnTo>
                    <a:pt x="477647" y="67818"/>
                  </a:lnTo>
                  <a:cubicBezTo>
                    <a:pt x="482600" y="67818"/>
                    <a:pt x="486664" y="63754"/>
                    <a:pt x="486664" y="58801"/>
                  </a:cubicBezTo>
                  <a:lnTo>
                    <a:pt x="482600" y="49784"/>
                  </a:lnTo>
                  <a:lnTo>
                    <a:pt x="454406" y="49784"/>
                  </a:lnTo>
                  <a:lnTo>
                    <a:pt x="454406" y="9017"/>
                  </a:lnTo>
                  <a:cubicBezTo>
                    <a:pt x="454406" y="4064"/>
                    <a:pt x="450342" y="0"/>
                    <a:pt x="445389" y="0"/>
                  </a:cubicBezTo>
                  <a:lnTo>
                    <a:pt x="436372" y="4064"/>
                  </a:lnTo>
                  <a:lnTo>
                    <a:pt x="436372" y="49784"/>
                  </a:lnTo>
                  <a:lnTo>
                    <a:pt x="333375" y="49784"/>
                  </a:lnTo>
                  <a:cubicBezTo>
                    <a:pt x="330962" y="49784"/>
                    <a:pt x="328676" y="50800"/>
                    <a:pt x="327025" y="52451"/>
                  </a:cubicBezTo>
                  <a:lnTo>
                    <a:pt x="302260" y="77216"/>
                  </a:lnTo>
                  <a:cubicBezTo>
                    <a:pt x="287782" y="78994"/>
                    <a:pt x="276606" y="91059"/>
                    <a:pt x="276606" y="105918"/>
                  </a:cubicBezTo>
                  <a:lnTo>
                    <a:pt x="276606" y="147193"/>
                  </a:lnTo>
                  <a:cubicBezTo>
                    <a:pt x="276606" y="162560"/>
                    <a:pt x="288671" y="175133"/>
                    <a:pt x="303784" y="176149"/>
                  </a:cubicBezTo>
                  <a:cubicBezTo>
                    <a:pt x="309372" y="195707"/>
                    <a:pt x="320167" y="250952"/>
                    <a:pt x="282067" y="289560"/>
                  </a:cubicBezTo>
                  <a:lnTo>
                    <a:pt x="206502" y="289560"/>
                  </a:lnTo>
                  <a:cubicBezTo>
                    <a:pt x="216662" y="268732"/>
                    <a:pt x="213233" y="242951"/>
                    <a:pt x="196088" y="225679"/>
                  </a:cubicBezTo>
                  <a:lnTo>
                    <a:pt x="168021" y="197612"/>
                  </a:lnTo>
                  <a:cubicBezTo>
                    <a:pt x="148590" y="178181"/>
                    <a:pt x="118491" y="175768"/>
                    <a:pt x="96520" y="191516"/>
                  </a:cubicBezTo>
                  <a:lnTo>
                    <a:pt x="92202" y="187198"/>
                  </a:lnTo>
                  <a:cubicBezTo>
                    <a:pt x="79883" y="174879"/>
                    <a:pt x="58293" y="175006"/>
                    <a:pt x="46355" y="187198"/>
                  </a:cubicBezTo>
                  <a:cubicBezTo>
                    <a:pt x="33655" y="199771"/>
                    <a:pt x="33655" y="220345"/>
                    <a:pt x="46355" y="233045"/>
                  </a:cubicBezTo>
                  <a:cubicBezTo>
                    <a:pt x="78994" y="265684"/>
                    <a:pt x="128397" y="315087"/>
                    <a:pt x="149606" y="336296"/>
                  </a:cubicBezTo>
                  <a:lnTo>
                    <a:pt x="59563" y="336296"/>
                  </a:lnTo>
                  <a:cubicBezTo>
                    <a:pt x="51689" y="336296"/>
                    <a:pt x="45212" y="329819"/>
                    <a:pt x="45212" y="321945"/>
                  </a:cubicBezTo>
                  <a:lnTo>
                    <a:pt x="51689" y="307594"/>
                  </a:lnTo>
                  <a:lnTo>
                    <a:pt x="73152" y="307594"/>
                  </a:lnTo>
                  <a:cubicBezTo>
                    <a:pt x="78105" y="307594"/>
                    <a:pt x="82169" y="303530"/>
                    <a:pt x="82169" y="298577"/>
                  </a:cubicBezTo>
                  <a:lnTo>
                    <a:pt x="78105" y="289560"/>
                  </a:lnTo>
                  <a:lnTo>
                    <a:pt x="59563" y="289560"/>
                  </a:lnTo>
                  <a:cubicBezTo>
                    <a:pt x="41783" y="289560"/>
                    <a:pt x="27178" y="304038"/>
                    <a:pt x="27178" y="321945"/>
                  </a:cubicBezTo>
                  <a:lnTo>
                    <a:pt x="28575" y="332105"/>
                  </a:lnTo>
                  <a:cubicBezTo>
                    <a:pt x="13716" y="337439"/>
                    <a:pt x="0" y="351409"/>
                    <a:pt x="0" y="368808"/>
                  </a:cubicBezTo>
                  <a:lnTo>
                    <a:pt x="0" y="445008"/>
                  </a:lnTo>
                  <a:cubicBezTo>
                    <a:pt x="0" y="462915"/>
                    <a:pt x="14478" y="477393"/>
                    <a:pt x="32385" y="477393"/>
                  </a:cubicBezTo>
                  <a:lnTo>
                    <a:pt x="81280" y="477393"/>
                  </a:lnTo>
                  <a:lnTo>
                    <a:pt x="81280" y="500380"/>
                  </a:lnTo>
                  <a:cubicBezTo>
                    <a:pt x="67183" y="504317"/>
                    <a:pt x="56642" y="517271"/>
                    <a:pt x="56642" y="532638"/>
                  </a:cubicBezTo>
                  <a:cubicBezTo>
                    <a:pt x="56642" y="551180"/>
                    <a:pt x="71755" y="566293"/>
                    <a:pt x="90297" y="566293"/>
                  </a:cubicBezTo>
                  <a:cubicBezTo>
                    <a:pt x="108839" y="566293"/>
                    <a:pt x="123952" y="551180"/>
                    <a:pt x="123952" y="532638"/>
                  </a:cubicBezTo>
                  <a:cubicBezTo>
                    <a:pt x="123952" y="517271"/>
                    <a:pt x="113538" y="504317"/>
                    <a:pt x="99314" y="500380"/>
                  </a:cubicBezTo>
                  <a:lnTo>
                    <a:pt x="99314" y="477393"/>
                  </a:lnTo>
                  <a:lnTo>
                    <a:pt x="493268" y="477393"/>
                  </a:lnTo>
                  <a:lnTo>
                    <a:pt x="493268" y="500380"/>
                  </a:lnTo>
                  <a:cubicBezTo>
                    <a:pt x="479171" y="504317"/>
                    <a:pt x="468630" y="517271"/>
                    <a:pt x="468630" y="532638"/>
                  </a:cubicBezTo>
                  <a:cubicBezTo>
                    <a:pt x="468630" y="551180"/>
                    <a:pt x="483743" y="566293"/>
                    <a:pt x="502285" y="566293"/>
                  </a:cubicBezTo>
                  <a:cubicBezTo>
                    <a:pt x="520827" y="566293"/>
                    <a:pt x="535940" y="551180"/>
                    <a:pt x="535940" y="532638"/>
                  </a:cubicBezTo>
                  <a:cubicBezTo>
                    <a:pt x="535940" y="517271"/>
                    <a:pt x="525526" y="504317"/>
                    <a:pt x="511302" y="500380"/>
                  </a:cubicBezTo>
                  <a:lnTo>
                    <a:pt x="511302" y="477393"/>
                  </a:lnTo>
                  <a:lnTo>
                    <a:pt x="540639" y="477393"/>
                  </a:lnTo>
                  <a:cubicBezTo>
                    <a:pt x="558546" y="477393"/>
                    <a:pt x="573024" y="462788"/>
                    <a:pt x="573024" y="445008"/>
                  </a:cubicBezTo>
                  <a:lnTo>
                    <a:pt x="573024" y="368808"/>
                  </a:lnTo>
                  <a:cubicBezTo>
                    <a:pt x="573024" y="351536"/>
                    <a:pt x="559308" y="337439"/>
                    <a:pt x="542290" y="336550"/>
                  </a:cubicBezTo>
                </a:path>
              </a:pathLst>
            </a:custGeom>
            <a:solidFill>
              <a:srgbClr val="000000"/>
            </a:solidFill>
          </p:spPr>
        </p:sp>
        <p:sp>
          <p:nvSpPr>
            <p:cNvPr id="481" name="Freeform 481"/>
            <p:cNvSpPr/>
            <p:nvPr/>
          </p:nvSpPr>
          <p:spPr>
            <a:xfrm>
              <a:off x="480441" y="443230"/>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482" name="Freeform 482"/>
            <p:cNvSpPr/>
            <p:nvPr/>
          </p:nvSpPr>
          <p:spPr>
            <a:xfrm>
              <a:off x="539496" y="453771"/>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grpSp>
      <p:grpSp>
        <p:nvGrpSpPr>
          <p:cNvPr id="483" name="Group 483"/>
          <p:cNvGrpSpPr>
            <a:grpSpLocks noChangeAspect="1"/>
          </p:cNvGrpSpPr>
          <p:nvPr/>
        </p:nvGrpSpPr>
        <p:grpSpPr>
          <a:xfrm>
            <a:off x="13277811" y="5954605"/>
            <a:ext cx="946018" cy="1021371"/>
            <a:chOff x="0" y="0"/>
            <a:chExt cx="654037" cy="706133"/>
          </a:xfrm>
        </p:grpSpPr>
        <p:sp>
          <p:nvSpPr>
            <p:cNvPr id="484" name="Freeform 484"/>
            <p:cNvSpPr/>
            <p:nvPr/>
          </p:nvSpPr>
          <p:spPr>
            <a:xfrm>
              <a:off x="529717"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85" name="Freeform 485"/>
            <p:cNvSpPr/>
            <p:nvPr/>
          </p:nvSpPr>
          <p:spPr>
            <a:xfrm>
              <a:off x="487299"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86" name="Freeform 486"/>
            <p:cNvSpPr/>
            <p:nvPr/>
          </p:nvSpPr>
          <p:spPr>
            <a:xfrm>
              <a:off x="445008"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87" name="Freeform 487"/>
            <p:cNvSpPr/>
            <p:nvPr/>
          </p:nvSpPr>
          <p:spPr>
            <a:xfrm>
              <a:off x="402717"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88" name="Freeform 488"/>
            <p:cNvSpPr/>
            <p:nvPr/>
          </p:nvSpPr>
          <p:spPr>
            <a:xfrm>
              <a:off x="360299"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89" name="Freeform 489"/>
            <p:cNvSpPr/>
            <p:nvPr/>
          </p:nvSpPr>
          <p:spPr>
            <a:xfrm>
              <a:off x="318008"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90" name="Freeform 490"/>
            <p:cNvSpPr/>
            <p:nvPr/>
          </p:nvSpPr>
          <p:spPr>
            <a:xfrm>
              <a:off x="275717"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91" name="Freeform 491"/>
            <p:cNvSpPr/>
            <p:nvPr/>
          </p:nvSpPr>
          <p:spPr>
            <a:xfrm>
              <a:off x="233299"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92" name="Freeform 492"/>
            <p:cNvSpPr/>
            <p:nvPr/>
          </p:nvSpPr>
          <p:spPr>
            <a:xfrm>
              <a:off x="191008"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93" name="Freeform 493"/>
            <p:cNvSpPr/>
            <p:nvPr/>
          </p:nvSpPr>
          <p:spPr>
            <a:xfrm>
              <a:off x="148717"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94" name="Freeform 494"/>
            <p:cNvSpPr/>
            <p:nvPr/>
          </p:nvSpPr>
          <p:spPr>
            <a:xfrm>
              <a:off x="106299" y="99822"/>
              <a:ext cx="18034" cy="44069"/>
            </a:xfrm>
            <a:custGeom>
              <a:avLst/>
              <a:gdLst/>
              <a:ahLst/>
              <a:cxnLst/>
              <a:rect l="l" t="t" r="r" b="b"/>
              <a:pathLst>
                <a:path w="18034" h="44069">
                  <a:moveTo>
                    <a:pt x="9017" y="0"/>
                  </a:moveTo>
                  <a:lnTo>
                    <a:pt x="0" y="4064"/>
                  </a:lnTo>
                  <a:lnTo>
                    <a:pt x="0" y="35052"/>
                  </a:lnTo>
                  <a:cubicBezTo>
                    <a:pt x="0" y="40005"/>
                    <a:pt x="4064" y="44069"/>
                    <a:pt x="9017" y="44069"/>
                  </a:cubicBezTo>
                  <a:lnTo>
                    <a:pt x="18034" y="40005"/>
                  </a:lnTo>
                  <a:lnTo>
                    <a:pt x="18034" y="9017"/>
                  </a:lnTo>
                  <a:cubicBezTo>
                    <a:pt x="18034" y="4064"/>
                    <a:pt x="13970" y="0"/>
                    <a:pt x="9017" y="0"/>
                  </a:cubicBezTo>
                </a:path>
              </a:pathLst>
            </a:custGeom>
            <a:solidFill>
              <a:srgbClr val="000000"/>
            </a:solidFill>
          </p:spPr>
        </p:sp>
        <p:sp>
          <p:nvSpPr>
            <p:cNvPr id="495" name="Freeform 495"/>
            <p:cNvSpPr/>
            <p:nvPr/>
          </p:nvSpPr>
          <p:spPr>
            <a:xfrm>
              <a:off x="328930" y="582803"/>
              <a:ext cx="109093" cy="18034"/>
            </a:xfrm>
            <a:custGeom>
              <a:avLst/>
              <a:gdLst/>
              <a:ahLst/>
              <a:cxnLst/>
              <a:rect l="l" t="t" r="r" b="b"/>
              <a:pathLst>
                <a:path w="109093" h="18034">
                  <a:moveTo>
                    <a:pt x="9017" y="18034"/>
                  </a:moveTo>
                  <a:lnTo>
                    <a:pt x="100076" y="18034"/>
                  </a:lnTo>
                  <a:cubicBezTo>
                    <a:pt x="105029" y="18034"/>
                    <a:pt x="109093" y="13970"/>
                    <a:pt x="109093" y="9017"/>
                  </a:cubicBezTo>
                  <a:lnTo>
                    <a:pt x="105029" y="0"/>
                  </a:lnTo>
                  <a:lnTo>
                    <a:pt x="9017" y="0"/>
                  </a:lnTo>
                  <a:cubicBezTo>
                    <a:pt x="4064" y="0"/>
                    <a:pt x="0" y="4064"/>
                    <a:pt x="0" y="9017"/>
                  </a:cubicBezTo>
                  <a:lnTo>
                    <a:pt x="4064" y="18034"/>
                  </a:lnTo>
                </a:path>
              </a:pathLst>
            </a:custGeom>
            <a:solidFill>
              <a:srgbClr val="000000"/>
            </a:solidFill>
          </p:spPr>
        </p:sp>
        <p:sp>
          <p:nvSpPr>
            <p:cNvPr id="496" name="Freeform 496"/>
            <p:cNvSpPr/>
            <p:nvPr/>
          </p:nvSpPr>
          <p:spPr>
            <a:xfrm>
              <a:off x="362331" y="391541"/>
              <a:ext cx="94742" cy="94869"/>
            </a:xfrm>
            <a:custGeom>
              <a:avLst/>
              <a:gdLst/>
              <a:ahLst/>
              <a:cxnLst/>
              <a:rect l="l" t="t" r="r" b="b"/>
              <a:pathLst>
                <a:path w="94742" h="94869">
                  <a:moveTo>
                    <a:pt x="47371" y="18161"/>
                  </a:moveTo>
                  <a:cubicBezTo>
                    <a:pt x="63500" y="18161"/>
                    <a:pt x="76708" y="31369"/>
                    <a:pt x="76708" y="47498"/>
                  </a:cubicBezTo>
                  <a:cubicBezTo>
                    <a:pt x="76708" y="63627"/>
                    <a:pt x="63500" y="76835"/>
                    <a:pt x="47371" y="76835"/>
                  </a:cubicBezTo>
                  <a:cubicBezTo>
                    <a:pt x="31242" y="76835"/>
                    <a:pt x="18034" y="63627"/>
                    <a:pt x="18034" y="47498"/>
                  </a:cubicBezTo>
                  <a:cubicBezTo>
                    <a:pt x="18034" y="31369"/>
                    <a:pt x="31242" y="18161"/>
                    <a:pt x="47371" y="18161"/>
                  </a:cubicBezTo>
                  <a:moveTo>
                    <a:pt x="47371" y="94869"/>
                  </a:moveTo>
                  <a:cubicBezTo>
                    <a:pt x="73533" y="94869"/>
                    <a:pt x="94742" y="73533"/>
                    <a:pt x="94742" y="47371"/>
                  </a:cubicBezTo>
                  <a:cubicBezTo>
                    <a:pt x="94742" y="21209"/>
                    <a:pt x="73533" y="0"/>
                    <a:pt x="47371" y="0"/>
                  </a:cubicBezTo>
                  <a:cubicBezTo>
                    <a:pt x="21209" y="0"/>
                    <a:pt x="0" y="21336"/>
                    <a:pt x="0" y="47371"/>
                  </a:cubicBezTo>
                  <a:cubicBezTo>
                    <a:pt x="0" y="73406"/>
                    <a:pt x="21209" y="94869"/>
                    <a:pt x="47371" y="94869"/>
                  </a:cubicBezTo>
                </a:path>
              </a:pathLst>
            </a:custGeom>
            <a:solidFill>
              <a:srgbClr val="000000"/>
            </a:solidFill>
          </p:spPr>
        </p:sp>
        <p:sp>
          <p:nvSpPr>
            <p:cNvPr id="497" name="Freeform 497"/>
            <p:cNvSpPr/>
            <p:nvPr/>
          </p:nvSpPr>
          <p:spPr>
            <a:xfrm>
              <a:off x="208026" y="509270"/>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498" name="Freeform 498"/>
            <p:cNvSpPr/>
            <p:nvPr/>
          </p:nvSpPr>
          <p:spPr>
            <a:xfrm>
              <a:off x="245364" y="458089"/>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499" name="Freeform 499"/>
            <p:cNvSpPr/>
            <p:nvPr/>
          </p:nvSpPr>
          <p:spPr>
            <a:xfrm>
              <a:off x="187579" y="423164"/>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sp>
          <p:nvSpPr>
            <p:cNvPr id="500" name="Freeform 500"/>
            <p:cNvSpPr/>
            <p:nvPr/>
          </p:nvSpPr>
          <p:spPr>
            <a:xfrm>
              <a:off x="63500" y="63500"/>
              <a:ext cx="527050" cy="579120"/>
            </a:xfrm>
            <a:custGeom>
              <a:avLst/>
              <a:gdLst/>
              <a:ahLst/>
              <a:cxnLst/>
              <a:rect l="l" t="t" r="r" b="b"/>
              <a:pathLst>
                <a:path w="527050" h="579120">
                  <a:moveTo>
                    <a:pt x="508889" y="82423"/>
                  </a:moveTo>
                  <a:lnTo>
                    <a:pt x="501650" y="98679"/>
                  </a:lnTo>
                  <a:lnTo>
                    <a:pt x="34290" y="98679"/>
                  </a:lnTo>
                  <a:cubicBezTo>
                    <a:pt x="25400" y="98679"/>
                    <a:pt x="18034" y="91440"/>
                    <a:pt x="18034" y="82423"/>
                  </a:cubicBezTo>
                  <a:lnTo>
                    <a:pt x="18034" y="34290"/>
                  </a:lnTo>
                  <a:cubicBezTo>
                    <a:pt x="18161" y="25400"/>
                    <a:pt x="25400" y="18161"/>
                    <a:pt x="34290" y="18161"/>
                  </a:cubicBezTo>
                  <a:lnTo>
                    <a:pt x="492760" y="18161"/>
                  </a:lnTo>
                  <a:cubicBezTo>
                    <a:pt x="501650" y="18161"/>
                    <a:pt x="509016" y="25400"/>
                    <a:pt x="509016" y="34417"/>
                  </a:cubicBezTo>
                  <a:close/>
                  <a:moveTo>
                    <a:pt x="268224" y="300990"/>
                  </a:moveTo>
                  <a:cubicBezTo>
                    <a:pt x="348615" y="252857"/>
                    <a:pt x="423291" y="296799"/>
                    <a:pt x="437896" y="299339"/>
                  </a:cubicBezTo>
                  <a:lnTo>
                    <a:pt x="402209" y="542671"/>
                  </a:lnTo>
                  <a:cubicBezTo>
                    <a:pt x="400685" y="553085"/>
                    <a:pt x="391541" y="561086"/>
                    <a:pt x="381000" y="561086"/>
                  </a:cubicBezTo>
                  <a:lnTo>
                    <a:pt x="146177" y="561086"/>
                  </a:lnTo>
                  <a:cubicBezTo>
                    <a:pt x="135636" y="561086"/>
                    <a:pt x="126492" y="553212"/>
                    <a:pt x="124968" y="542671"/>
                  </a:cubicBezTo>
                  <a:lnTo>
                    <a:pt x="90424" y="308356"/>
                  </a:lnTo>
                  <a:cubicBezTo>
                    <a:pt x="147574" y="332105"/>
                    <a:pt x="212979" y="329438"/>
                    <a:pt x="268224" y="300990"/>
                  </a:cubicBezTo>
                  <a:moveTo>
                    <a:pt x="492760" y="0"/>
                  </a:moveTo>
                  <a:lnTo>
                    <a:pt x="34290" y="0"/>
                  </a:lnTo>
                  <a:cubicBezTo>
                    <a:pt x="15367" y="0"/>
                    <a:pt x="0" y="15367"/>
                    <a:pt x="0" y="34290"/>
                  </a:cubicBezTo>
                  <a:lnTo>
                    <a:pt x="0" y="82423"/>
                  </a:lnTo>
                  <a:cubicBezTo>
                    <a:pt x="0" y="101346"/>
                    <a:pt x="15367" y="116713"/>
                    <a:pt x="34290" y="116713"/>
                  </a:cubicBezTo>
                  <a:lnTo>
                    <a:pt x="44069" y="116713"/>
                  </a:lnTo>
                  <a:cubicBezTo>
                    <a:pt x="56515" y="201422"/>
                    <a:pt x="93345" y="452120"/>
                    <a:pt x="107061" y="545338"/>
                  </a:cubicBezTo>
                  <a:cubicBezTo>
                    <a:pt x="109855" y="564642"/>
                    <a:pt x="126746" y="579120"/>
                    <a:pt x="146304" y="579120"/>
                  </a:cubicBezTo>
                  <a:lnTo>
                    <a:pt x="380873" y="579120"/>
                  </a:lnTo>
                  <a:cubicBezTo>
                    <a:pt x="400431" y="579120"/>
                    <a:pt x="417195" y="564515"/>
                    <a:pt x="419989" y="545338"/>
                  </a:cubicBezTo>
                  <a:lnTo>
                    <a:pt x="477647" y="153035"/>
                  </a:lnTo>
                  <a:cubicBezTo>
                    <a:pt x="478409" y="148082"/>
                    <a:pt x="474980" y="143510"/>
                    <a:pt x="470027" y="142748"/>
                  </a:cubicBezTo>
                  <a:lnTo>
                    <a:pt x="460502" y="145415"/>
                  </a:lnTo>
                  <a:lnTo>
                    <a:pt x="440563" y="281051"/>
                  </a:lnTo>
                  <a:cubicBezTo>
                    <a:pt x="427863" y="279019"/>
                    <a:pt x="346329" y="233172"/>
                    <a:pt x="259461" y="285242"/>
                  </a:cubicBezTo>
                  <a:cubicBezTo>
                    <a:pt x="206502" y="312547"/>
                    <a:pt x="142621" y="313436"/>
                    <a:pt x="88646" y="287782"/>
                  </a:cubicBezTo>
                  <a:lnTo>
                    <a:pt x="87376" y="287147"/>
                  </a:lnTo>
                  <a:lnTo>
                    <a:pt x="83058" y="257556"/>
                  </a:lnTo>
                  <a:lnTo>
                    <a:pt x="121412" y="257556"/>
                  </a:lnTo>
                  <a:cubicBezTo>
                    <a:pt x="126365" y="257556"/>
                    <a:pt x="130429" y="253492"/>
                    <a:pt x="130429" y="248539"/>
                  </a:cubicBezTo>
                  <a:lnTo>
                    <a:pt x="126365" y="239522"/>
                  </a:lnTo>
                  <a:lnTo>
                    <a:pt x="80391" y="239522"/>
                  </a:lnTo>
                  <a:lnTo>
                    <a:pt x="76962" y="216154"/>
                  </a:lnTo>
                  <a:lnTo>
                    <a:pt x="96520" y="216154"/>
                  </a:lnTo>
                  <a:cubicBezTo>
                    <a:pt x="101473" y="216154"/>
                    <a:pt x="105537" y="212090"/>
                    <a:pt x="105537" y="207137"/>
                  </a:cubicBezTo>
                  <a:lnTo>
                    <a:pt x="101473" y="198120"/>
                  </a:lnTo>
                  <a:lnTo>
                    <a:pt x="74295" y="198120"/>
                  </a:lnTo>
                  <a:lnTo>
                    <a:pt x="70866" y="174752"/>
                  </a:lnTo>
                  <a:lnTo>
                    <a:pt x="113284" y="174752"/>
                  </a:lnTo>
                  <a:cubicBezTo>
                    <a:pt x="118237" y="174752"/>
                    <a:pt x="122301" y="170688"/>
                    <a:pt x="122301" y="165735"/>
                  </a:cubicBezTo>
                  <a:lnTo>
                    <a:pt x="118237" y="156718"/>
                  </a:lnTo>
                  <a:lnTo>
                    <a:pt x="68199" y="156718"/>
                  </a:lnTo>
                  <a:lnTo>
                    <a:pt x="62357" y="116967"/>
                  </a:lnTo>
                  <a:lnTo>
                    <a:pt x="492760" y="116967"/>
                  </a:lnTo>
                  <a:cubicBezTo>
                    <a:pt x="511683" y="116967"/>
                    <a:pt x="527050" y="101600"/>
                    <a:pt x="527050" y="82677"/>
                  </a:cubicBezTo>
                  <a:lnTo>
                    <a:pt x="527050" y="34290"/>
                  </a:lnTo>
                  <a:cubicBezTo>
                    <a:pt x="527050" y="15367"/>
                    <a:pt x="511683" y="0"/>
                    <a:pt x="492760" y="0"/>
                  </a:cubicBezTo>
                </a:path>
              </a:pathLst>
            </a:custGeom>
            <a:solidFill>
              <a:srgbClr val="000000"/>
            </a:solidFill>
          </p:spPr>
        </p:sp>
      </p:grpSp>
      <p:grpSp>
        <p:nvGrpSpPr>
          <p:cNvPr id="501" name="Group 501"/>
          <p:cNvGrpSpPr>
            <a:grpSpLocks noChangeAspect="1"/>
          </p:cNvGrpSpPr>
          <p:nvPr/>
        </p:nvGrpSpPr>
        <p:grpSpPr>
          <a:xfrm>
            <a:off x="14726459" y="1050278"/>
            <a:ext cx="1021940" cy="1021426"/>
            <a:chOff x="0" y="0"/>
            <a:chExt cx="706526" cy="706171"/>
          </a:xfrm>
        </p:grpSpPr>
        <p:sp>
          <p:nvSpPr>
            <p:cNvPr id="502" name="Freeform 502"/>
            <p:cNvSpPr/>
            <p:nvPr/>
          </p:nvSpPr>
          <p:spPr>
            <a:xfrm>
              <a:off x="160782" y="456819"/>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503" name="Freeform 503"/>
            <p:cNvSpPr/>
            <p:nvPr/>
          </p:nvSpPr>
          <p:spPr>
            <a:xfrm>
              <a:off x="112395" y="508762"/>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sp>
          <p:nvSpPr>
            <p:cNvPr id="504" name="Freeform 504"/>
            <p:cNvSpPr/>
            <p:nvPr/>
          </p:nvSpPr>
          <p:spPr>
            <a:xfrm>
              <a:off x="267462" y="365506"/>
              <a:ext cx="145796" cy="145034"/>
            </a:xfrm>
            <a:custGeom>
              <a:avLst/>
              <a:gdLst/>
              <a:ahLst/>
              <a:cxnLst/>
              <a:rect l="l" t="t" r="r" b="b"/>
              <a:pathLst>
                <a:path w="145796" h="145034">
                  <a:moveTo>
                    <a:pt x="10033" y="144907"/>
                  </a:moveTo>
                  <a:lnTo>
                    <a:pt x="14605" y="144018"/>
                  </a:lnTo>
                  <a:lnTo>
                    <a:pt x="142240" y="16383"/>
                  </a:lnTo>
                  <a:cubicBezTo>
                    <a:pt x="145796" y="12827"/>
                    <a:pt x="145796" y="7112"/>
                    <a:pt x="142240" y="3556"/>
                  </a:cubicBezTo>
                  <a:lnTo>
                    <a:pt x="132969" y="0"/>
                  </a:lnTo>
                  <a:lnTo>
                    <a:pt x="3556" y="129540"/>
                  </a:lnTo>
                  <a:cubicBezTo>
                    <a:pt x="0" y="133096"/>
                    <a:pt x="0" y="138811"/>
                    <a:pt x="3556" y="142367"/>
                  </a:cubicBezTo>
                  <a:lnTo>
                    <a:pt x="7620" y="145034"/>
                  </a:lnTo>
                </a:path>
              </a:pathLst>
            </a:custGeom>
            <a:solidFill>
              <a:srgbClr val="000000"/>
            </a:solidFill>
          </p:spPr>
        </p:sp>
        <p:sp>
          <p:nvSpPr>
            <p:cNvPr id="505" name="Freeform 505"/>
            <p:cNvSpPr/>
            <p:nvPr/>
          </p:nvSpPr>
          <p:spPr>
            <a:xfrm>
              <a:off x="53213" y="60071"/>
              <a:ext cx="593344" cy="593090"/>
            </a:xfrm>
            <a:custGeom>
              <a:avLst/>
              <a:gdLst/>
              <a:ahLst/>
              <a:cxnLst/>
              <a:rect l="l" t="t" r="r" b="b"/>
              <a:pathLst>
                <a:path w="593344" h="593090">
                  <a:moveTo>
                    <a:pt x="54229" y="413893"/>
                  </a:moveTo>
                  <a:lnTo>
                    <a:pt x="177673" y="290449"/>
                  </a:lnTo>
                  <a:cubicBezTo>
                    <a:pt x="223139" y="311658"/>
                    <a:pt x="275209" y="309499"/>
                    <a:pt x="317754" y="287655"/>
                  </a:cubicBezTo>
                  <a:cubicBezTo>
                    <a:pt x="374142" y="254000"/>
                    <a:pt x="427355" y="282956"/>
                    <a:pt x="433959" y="283972"/>
                  </a:cubicBezTo>
                  <a:lnTo>
                    <a:pt x="179070" y="538734"/>
                  </a:lnTo>
                  <a:cubicBezTo>
                    <a:pt x="144653" y="573151"/>
                    <a:pt x="88646" y="573024"/>
                    <a:pt x="54102" y="538607"/>
                  </a:cubicBezTo>
                  <a:cubicBezTo>
                    <a:pt x="19685" y="504190"/>
                    <a:pt x="19685" y="448310"/>
                    <a:pt x="54102" y="413893"/>
                  </a:cubicBezTo>
                  <a:moveTo>
                    <a:pt x="393065" y="26416"/>
                  </a:moveTo>
                  <a:lnTo>
                    <a:pt x="410464" y="19812"/>
                  </a:lnTo>
                  <a:lnTo>
                    <a:pt x="566674" y="176022"/>
                  </a:lnTo>
                  <a:cubicBezTo>
                    <a:pt x="573278" y="182626"/>
                    <a:pt x="573278" y="193421"/>
                    <a:pt x="566547" y="200279"/>
                  </a:cubicBezTo>
                  <a:lnTo>
                    <a:pt x="549148" y="206883"/>
                  </a:lnTo>
                  <a:cubicBezTo>
                    <a:pt x="521970" y="179578"/>
                    <a:pt x="384175" y="41783"/>
                    <a:pt x="392938" y="50673"/>
                  </a:cubicBezTo>
                  <a:lnTo>
                    <a:pt x="386207" y="33274"/>
                  </a:lnTo>
                  <a:moveTo>
                    <a:pt x="191897" y="551561"/>
                  </a:moveTo>
                  <a:lnTo>
                    <a:pt x="530098" y="213360"/>
                  </a:lnTo>
                  <a:cubicBezTo>
                    <a:pt x="543941" y="226822"/>
                    <a:pt x="565912" y="226568"/>
                    <a:pt x="579628" y="212852"/>
                  </a:cubicBezTo>
                  <a:cubicBezTo>
                    <a:pt x="593344" y="199136"/>
                    <a:pt x="593344" y="176911"/>
                    <a:pt x="579628" y="163195"/>
                  </a:cubicBezTo>
                  <a:lnTo>
                    <a:pt x="429895" y="13716"/>
                  </a:lnTo>
                  <a:cubicBezTo>
                    <a:pt x="416179" y="0"/>
                    <a:pt x="393954" y="0"/>
                    <a:pt x="380111" y="13843"/>
                  </a:cubicBezTo>
                  <a:cubicBezTo>
                    <a:pt x="366649" y="27305"/>
                    <a:pt x="366522" y="49149"/>
                    <a:pt x="379603" y="62865"/>
                  </a:cubicBezTo>
                  <a:lnTo>
                    <a:pt x="304673" y="137795"/>
                  </a:lnTo>
                  <a:cubicBezTo>
                    <a:pt x="301117" y="141351"/>
                    <a:pt x="301117" y="147066"/>
                    <a:pt x="304673" y="150622"/>
                  </a:cubicBezTo>
                  <a:lnTo>
                    <a:pt x="313944" y="154178"/>
                  </a:lnTo>
                  <a:lnTo>
                    <a:pt x="392430" y="75692"/>
                  </a:lnTo>
                  <a:lnTo>
                    <a:pt x="517398" y="200533"/>
                  </a:lnTo>
                  <a:lnTo>
                    <a:pt x="448310" y="269621"/>
                  </a:lnTo>
                  <a:cubicBezTo>
                    <a:pt x="437769" y="267843"/>
                    <a:pt x="375158" y="232283"/>
                    <a:pt x="309118" y="271653"/>
                  </a:cubicBezTo>
                  <a:cubicBezTo>
                    <a:pt x="272796" y="290322"/>
                    <a:pt x="229489" y="291846"/>
                    <a:pt x="191643" y="276352"/>
                  </a:cubicBezTo>
                  <a:lnTo>
                    <a:pt x="286004" y="181991"/>
                  </a:lnTo>
                  <a:cubicBezTo>
                    <a:pt x="289560" y="178435"/>
                    <a:pt x="289560" y="172720"/>
                    <a:pt x="286004" y="169164"/>
                  </a:cubicBezTo>
                  <a:lnTo>
                    <a:pt x="276733" y="165608"/>
                  </a:lnTo>
                  <a:lnTo>
                    <a:pt x="41402" y="401066"/>
                  </a:lnTo>
                  <a:cubicBezTo>
                    <a:pt x="0" y="442468"/>
                    <a:pt x="0" y="509905"/>
                    <a:pt x="41402" y="551434"/>
                  </a:cubicBezTo>
                  <a:cubicBezTo>
                    <a:pt x="82804" y="592963"/>
                    <a:pt x="150495" y="593090"/>
                    <a:pt x="191897" y="551561"/>
                  </a:cubicBezTo>
                </a:path>
              </a:pathLst>
            </a:custGeom>
            <a:solidFill>
              <a:srgbClr val="000000"/>
            </a:solidFill>
          </p:spPr>
        </p:sp>
      </p:grpSp>
      <p:grpSp>
        <p:nvGrpSpPr>
          <p:cNvPr id="506" name="Group 506"/>
          <p:cNvGrpSpPr>
            <a:grpSpLocks noChangeAspect="1"/>
          </p:cNvGrpSpPr>
          <p:nvPr/>
        </p:nvGrpSpPr>
        <p:grpSpPr>
          <a:xfrm>
            <a:off x="14716613" y="6224253"/>
            <a:ext cx="1021371" cy="589353"/>
            <a:chOff x="0" y="0"/>
            <a:chExt cx="706133" cy="407454"/>
          </a:xfrm>
        </p:grpSpPr>
        <p:sp>
          <p:nvSpPr>
            <p:cNvPr id="507" name="Freeform 507"/>
            <p:cNvSpPr/>
            <p:nvPr/>
          </p:nvSpPr>
          <p:spPr>
            <a:xfrm>
              <a:off x="62484" y="62611"/>
              <a:ext cx="580771" cy="281305"/>
            </a:xfrm>
            <a:custGeom>
              <a:avLst/>
              <a:gdLst/>
              <a:ahLst/>
              <a:cxnLst/>
              <a:rect l="l" t="t" r="r" b="b"/>
              <a:pathLst>
                <a:path w="580771" h="281305">
                  <a:moveTo>
                    <a:pt x="564642" y="130556"/>
                  </a:moveTo>
                  <a:lnTo>
                    <a:pt x="557784" y="137668"/>
                  </a:lnTo>
                  <a:cubicBezTo>
                    <a:pt x="530479" y="166370"/>
                    <a:pt x="498983" y="199263"/>
                    <a:pt x="462788" y="215646"/>
                  </a:cubicBezTo>
                  <a:lnTo>
                    <a:pt x="462788" y="75438"/>
                  </a:lnTo>
                  <a:cubicBezTo>
                    <a:pt x="508000" y="59563"/>
                    <a:pt x="522859" y="44450"/>
                    <a:pt x="548640" y="18034"/>
                  </a:cubicBezTo>
                  <a:lnTo>
                    <a:pt x="550291" y="16383"/>
                  </a:lnTo>
                  <a:lnTo>
                    <a:pt x="553720" y="7112"/>
                  </a:lnTo>
                  <a:lnTo>
                    <a:pt x="540893" y="127"/>
                  </a:lnTo>
                  <a:lnTo>
                    <a:pt x="535813" y="5334"/>
                  </a:lnTo>
                  <a:cubicBezTo>
                    <a:pt x="509905" y="31750"/>
                    <a:pt x="496951" y="44958"/>
                    <a:pt x="450977" y="60325"/>
                  </a:cubicBezTo>
                  <a:cubicBezTo>
                    <a:pt x="407035" y="75057"/>
                    <a:pt x="350901" y="38354"/>
                    <a:pt x="290703" y="38354"/>
                  </a:cubicBezTo>
                  <a:cubicBezTo>
                    <a:pt x="242951" y="38354"/>
                    <a:pt x="200152" y="60452"/>
                    <a:pt x="161544" y="63500"/>
                  </a:cubicBezTo>
                  <a:lnTo>
                    <a:pt x="152781" y="68199"/>
                  </a:lnTo>
                  <a:lnTo>
                    <a:pt x="157988" y="81915"/>
                  </a:lnTo>
                  <a:cubicBezTo>
                    <a:pt x="204089" y="78359"/>
                    <a:pt x="246126" y="56388"/>
                    <a:pt x="290703" y="56388"/>
                  </a:cubicBezTo>
                  <a:cubicBezTo>
                    <a:pt x="344932" y="56388"/>
                    <a:pt x="396367" y="89027"/>
                    <a:pt x="444881" y="80391"/>
                  </a:cubicBezTo>
                  <a:lnTo>
                    <a:pt x="444881" y="222504"/>
                  </a:lnTo>
                  <a:cubicBezTo>
                    <a:pt x="436753" y="225298"/>
                    <a:pt x="424942" y="229743"/>
                    <a:pt x="417449" y="232537"/>
                  </a:cubicBezTo>
                  <a:cubicBezTo>
                    <a:pt x="378968" y="246888"/>
                    <a:pt x="335280" y="263271"/>
                    <a:pt x="290703" y="263271"/>
                  </a:cubicBezTo>
                  <a:cubicBezTo>
                    <a:pt x="235839" y="263271"/>
                    <a:pt x="183388" y="238887"/>
                    <a:pt x="136398" y="222504"/>
                  </a:cubicBezTo>
                  <a:lnTo>
                    <a:pt x="136398" y="69088"/>
                  </a:lnTo>
                  <a:cubicBezTo>
                    <a:pt x="136398" y="65278"/>
                    <a:pt x="133350" y="61595"/>
                    <a:pt x="130175" y="60452"/>
                  </a:cubicBezTo>
                  <a:cubicBezTo>
                    <a:pt x="84328" y="45085"/>
                    <a:pt x="71374" y="31877"/>
                    <a:pt x="45593" y="5588"/>
                  </a:cubicBezTo>
                  <a:lnTo>
                    <a:pt x="43688" y="3683"/>
                  </a:lnTo>
                  <a:lnTo>
                    <a:pt x="34417" y="0"/>
                  </a:lnTo>
                  <a:lnTo>
                    <a:pt x="27178" y="12700"/>
                  </a:lnTo>
                  <a:lnTo>
                    <a:pt x="32639" y="18288"/>
                  </a:lnTo>
                  <a:cubicBezTo>
                    <a:pt x="58420" y="44577"/>
                    <a:pt x="73152" y="59690"/>
                    <a:pt x="118237" y="75565"/>
                  </a:cubicBezTo>
                  <a:lnTo>
                    <a:pt x="118237" y="215646"/>
                  </a:lnTo>
                  <a:cubicBezTo>
                    <a:pt x="82169" y="199390"/>
                    <a:pt x="50673" y="166370"/>
                    <a:pt x="27051" y="141605"/>
                  </a:cubicBezTo>
                  <a:lnTo>
                    <a:pt x="19812" y="133985"/>
                  </a:lnTo>
                  <a:cubicBezTo>
                    <a:pt x="12954" y="127000"/>
                    <a:pt x="7239" y="126873"/>
                    <a:pt x="3683" y="130429"/>
                  </a:cubicBezTo>
                  <a:lnTo>
                    <a:pt x="0" y="139700"/>
                  </a:lnTo>
                  <a:cubicBezTo>
                    <a:pt x="6731" y="146685"/>
                    <a:pt x="10287" y="150241"/>
                    <a:pt x="13843" y="154051"/>
                  </a:cubicBezTo>
                  <a:cubicBezTo>
                    <a:pt x="41275" y="182880"/>
                    <a:pt x="78994" y="222377"/>
                    <a:pt x="124333" y="237490"/>
                  </a:cubicBezTo>
                  <a:cubicBezTo>
                    <a:pt x="172085" y="253492"/>
                    <a:pt x="228981" y="281305"/>
                    <a:pt x="290449" y="281305"/>
                  </a:cubicBezTo>
                  <a:cubicBezTo>
                    <a:pt x="338328" y="281305"/>
                    <a:pt x="383540" y="264414"/>
                    <a:pt x="423418" y="249428"/>
                  </a:cubicBezTo>
                  <a:cubicBezTo>
                    <a:pt x="476377" y="229616"/>
                    <a:pt x="494157" y="230378"/>
                    <a:pt x="566928" y="154051"/>
                  </a:cubicBezTo>
                  <a:lnTo>
                    <a:pt x="574040" y="146558"/>
                  </a:lnTo>
                  <a:cubicBezTo>
                    <a:pt x="580771" y="139573"/>
                    <a:pt x="580771" y="133858"/>
                    <a:pt x="577088" y="130429"/>
                  </a:cubicBezTo>
                  <a:lnTo>
                    <a:pt x="567817" y="127000"/>
                  </a:lnTo>
                </a:path>
              </a:pathLst>
            </a:custGeom>
            <a:solidFill>
              <a:srgbClr val="000000"/>
            </a:solidFill>
          </p:spPr>
        </p:sp>
        <p:sp>
          <p:nvSpPr>
            <p:cNvPr id="508" name="Freeform 508"/>
            <p:cNvSpPr/>
            <p:nvPr/>
          </p:nvSpPr>
          <p:spPr>
            <a:xfrm>
              <a:off x="284861" y="153289"/>
              <a:ext cx="135890" cy="144526"/>
            </a:xfrm>
            <a:custGeom>
              <a:avLst/>
              <a:gdLst/>
              <a:ahLst/>
              <a:cxnLst/>
              <a:rect l="l" t="t" r="r" b="b"/>
              <a:pathLst>
                <a:path w="135890" h="144526">
                  <a:moveTo>
                    <a:pt x="16891" y="90932"/>
                  </a:moveTo>
                  <a:lnTo>
                    <a:pt x="42291" y="76200"/>
                  </a:lnTo>
                  <a:cubicBezTo>
                    <a:pt x="45339" y="74422"/>
                    <a:pt x="45339" y="70104"/>
                    <a:pt x="42291" y="68326"/>
                  </a:cubicBezTo>
                  <a:lnTo>
                    <a:pt x="16891" y="53721"/>
                  </a:lnTo>
                  <a:cubicBezTo>
                    <a:pt x="12319" y="51054"/>
                    <a:pt x="10795" y="45339"/>
                    <a:pt x="13335" y="40767"/>
                  </a:cubicBezTo>
                  <a:lnTo>
                    <a:pt x="21844" y="34544"/>
                  </a:lnTo>
                  <a:lnTo>
                    <a:pt x="51816" y="51816"/>
                  </a:lnTo>
                  <a:cubicBezTo>
                    <a:pt x="54864" y="53594"/>
                    <a:pt x="58547" y="51308"/>
                    <a:pt x="58547" y="47879"/>
                  </a:cubicBezTo>
                  <a:lnTo>
                    <a:pt x="58547" y="18669"/>
                  </a:lnTo>
                  <a:cubicBezTo>
                    <a:pt x="58547" y="13335"/>
                    <a:pt x="62865" y="9144"/>
                    <a:pt x="68072" y="9144"/>
                  </a:cubicBezTo>
                  <a:lnTo>
                    <a:pt x="77724" y="13081"/>
                  </a:lnTo>
                  <a:lnTo>
                    <a:pt x="77724" y="48133"/>
                  </a:lnTo>
                  <a:cubicBezTo>
                    <a:pt x="77724" y="51562"/>
                    <a:pt x="81534" y="53848"/>
                    <a:pt x="84455" y="52070"/>
                  </a:cubicBezTo>
                  <a:lnTo>
                    <a:pt x="109855" y="37465"/>
                  </a:lnTo>
                  <a:cubicBezTo>
                    <a:pt x="114300" y="34925"/>
                    <a:pt x="120142" y="36195"/>
                    <a:pt x="122936" y="41021"/>
                  </a:cubicBezTo>
                  <a:lnTo>
                    <a:pt x="124206" y="51308"/>
                  </a:lnTo>
                  <a:lnTo>
                    <a:pt x="93980" y="68707"/>
                  </a:lnTo>
                  <a:cubicBezTo>
                    <a:pt x="90932" y="70485"/>
                    <a:pt x="90932" y="74803"/>
                    <a:pt x="93980" y="76581"/>
                  </a:cubicBezTo>
                  <a:lnTo>
                    <a:pt x="119380" y="91313"/>
                  </a:lnTo>
                  <a:cubicBezTo>
                    <a:pt x="123825" y="93853"/>
                    <a:pt x="125603" y="99568"/>
                    <a:pt x="122936" y="104267"/>
                  </a:cubicBezTo>
                  <a:lnTo>
                    <a:pt x="114427" y="110363"/>
                  </a:lnTo>
                  <a:lnTo>
                    <a:pt x="84582" y="92964"/>
                  </a:lnTo>
                  <a:cubicBezTo>
                    <a:pt x="81534" y="91186"/>
                    <a:pt x="77724" y="93345"/>
                    <a:pt x="77724" y="96901"/>
                  </a:cubicBezTo>
                  <a:lnTo>
                    <a:pt x="77724" y="126365"/>
                  </a:lnTo>
                  <a:cubicBezTo>
                    <a:pt x="77724" y="131572"/>
                    <a:pt x="73406" y="135890"/>
                    <a:pt x="68072" y="135890"/>
                  </a:cubicBezTo>
                  <a:lnTo>
                    <a:pt x="58547" y="131699"/>
                  </a:lnTo>
                  <a:lnTo>
                    <a:pt x="58547" y="96647"/>
                  </a:lnTo>
                  <a:cubicBezTo>
                    <a:pt x="58547" y="93091"/>
                    <a:pt x="54737" y="91059"/>
                    <a:pt x="51689" y="92710"/>
                  </a:cubicBezTo>
                  <a:lnTo>
                    <a:pt x="26289" y="107442"/>
                  </a:lnTo>
                  <a:cubicBezTo>
                    <a:pt x="21717" y="110109"/>
                    <a:pt x="15875" y="108585"/>
                    <a:pt x="13208" y="104013"/>
                  </a:cubicBezTo>
                  <a:lnTo>
                    <a:pt x="12192" y="93472"/>
                  </a:lnTo>
                  <a:moveTo>
                    <a:pt x="5461" y="108585"/>
                  </a:moveTo>
                  <a:cubicBezTo>
                    <a:pt x="10795" y="117475"/>
                    <a:pt x="21844" y="120523"/>
                    <a:pt x="30861" y="115316"/>
                  </a:cubicBezTo>
                  <a:lnTo>
                    <a:pt x="49530" y="104521"/>
                  </a:lnTo>
                  <a:lnTo>
                    <a:pt x="49530" y="125984"/>
                  </a:lnTo>
                  <a:cubicBezTo>
                    <a:pt x="49530" y="136271"/>
                    <a:pt x="57912" y="144526"/>
                    <a:pt x="68072" y="144526"/>
                  </a:cubicBezTo>
                  <a:cubicBezTo>
                    <a:pt x="78232" y="144526"/>
                    <a:pt x="86741" y="136144"/>
                    <a:pt x="86741" y="125984"/>
                  </a:cubicBezTo>
                  <a:lnTo>
                    <a:pt x="86741" y="104521"/>
                  </a:lnTo>
                  <a:lnTo>
                    <a:pt x="105410" y="115316"/>
                  </a:lnTo>
                  <a:cubicBezTo>
                    <a:pt x="114046" y="120269"/>
                    <a:pt x="125857" y="117094"/>
                    <a:pt x="130810" y="108458"/>
                  </a:cubicBezTo>
                  <a:cubicBezTo>
                    <a:pt x="135890" y="99441"/>
                    <a:pt x="132842" y="88265"/>
                    <a:pt x="123952" y="83185"/>
                  </a:cubicBezTo>
                  <a:lnTo>
                    <a:pt x="105283" y="72390"/>
                  </a:lnTo>
                  <a:lnTo>
                    <a:pt x="123952" y="61595"/>
                  </a:lnTo>
                  <a:cubicBezTo>
                    <a:pt x="133223" y="56388"/>
                    <a:pt x="135890" y="44704"/>
                    <a:pt x="130810" y="36195"/>
                  </a:cubicBezTo>
                  <a:cubicBezTo>
                    <a:pt x="125730" y="27432"/>
                    <a:pt x="114554" y="24130"/>
                    <a:pt x="105410" y="29337"/>
                  </a:cubicBezTo>
                  <a:lnTo>
                    <a:pt x="86741" y="40132"/>
                  </a:lnTo>
                  <a:lnTo>
                    <a:pt x="86741" y="18669"/>
                  </a:lnTo>
                  <a:cubicBezTo>
                    <a:pt x="86741" y="7747"/>
                    <a:pt x="77724" y="0"/>
                    <a:pt x="68072" y="0"/>
                  </a:cubicBezTo>
                  <a:cubicBezTo>
                    <a:pt x="57912" y="0"/>
                    <a:pt x="49530" y="8382"/>
                    <a:pt x="49530" y="18669"/>
                  </a:cubicBezTo>
                  <a:lnTo>
                    <a:pt x="49530" y="40132"/>
                  </a:lnTo>
                  <a:lnTo>
                    <a:pt x="30861" y="29337"/>
                  </a:lnTo>
                  <a:cubicBezTo>
                    <a:pt x="21844" y="24130"/>
                    <a:pt x="10668" y="27178"/>
                    <a:pt x="5461" y="36195"/>
                  </a:cubicBezTo>
                  <a:cubicBezTo>
                    <a:pt x="254" y="45212"/>
                    <a:pt x="3429" y="56388"/>
                    <a:pt x="12319" y="61595"/>
                  </a:cubicBezTo>
                  <a:lnTo>
                    <a:pt x="30988" y="72390"/>
                  </a:lnTo>
                  <a:lnTo>
                    <a:pt x="12446" y="83185"/>
                  </a:lnTo>
                  <a:cubicBezTo>
                    <a:pt x="4445" y="87630"/>
                    <a:pt x="0" y="98552"/>
                    <a:pt x="5588" y="108585"/>
                  </a:cubicBezTo>
                </a:path>
              </a:pathLst>
            </a:custGeom>
            <a:solidFill>
              <a:srgbClr val="000000"/>
            </a:solidFill>
          </p:spPr>
        </p:sp>
        <p:sp>
          <p:nvSpPr>
            <p:cNvPr id="509" name="Freeform 509"/>
            <p:cNvSpPr/>
            <p:nvPr/>
          </p:nvSpPr>
          <p:spPr>
            <a:xfrm>
              <a:off x="455168" y="180340"/>
              <a:ext cx="35052" cy="27178"/>
            </a:xfrm>
            <a:custGeom>
              <a:avLst/>
              <a:gdLst/>
              <a:ahLst/>
              <a:cxnLst/>
              <a:rect l="l" t="t" r="r" b="b"/>
              <a:pathLst>
                <a:path w="35052" h="27178">
                  <a:moveTo>
                    <a:pt x="17526" y="0"/>
                  </a:moveTo>
                  <a:cubicBezTo>
                    <a:pt x="0" y="0"/>
                    <a:pt x="0" y="27178"/>
                    <a:pt x="17526" y="27178"/>
                  </a:cubicBezTo>
                  <a:cubicBezTo>
                    <a:pt x="35052" y="27178"/>
                    <a:pt x="35052" y="0"/>
                    <a:pt x="17526" y="0"/>
                  </a:cubicBezTo>
                </a:path>
              </a:pathLst>
            </a:custGeom>
            <a:solidFill>
              <a:srgbClr val="000000"/>
            </a:solidFill>
          </p:spPr>
        </p:sp>
        <p:sp>
          <p:nvSpPr>
            <p:cNvPr id="510" name="Freeform 510"/>
            <p:cNvSpPr/>
            <p:nvPr/>
          </p:nvSpPr>
          <p:spPr>
            <a:xfrm>
              <a:off x="436753" y="233680"/>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grpSp>
      <p:grpSp>
        <p:nvGrpSpPr>
          <p:cNvPr id="511" name="Group 511"/>
          <p:cNvGrpSpPr>
            <a:grpSpLocks noChangeAspect="1"/>
          </p:cNvGrpSpPr>
          <p:nvPr/>
        </p:nvGrpSpPr>
        <p:grpSpPr>
          <a:xfrm>
            <a:off x="14796687" y="2516083"/>
            <a:ext cx="953550" cy="1021371"/>
            <a:chOff x="0" y="0"/>
            <a:chExt cx="659244" cy="706133"/>
          </a:xfrm>
        </p:grpSpPr>
        <p:sp>
          <p:nvSpPr>
            <p:cNvPr id="512" name="Freeform 512"/>
            <p:cNvSpPr/>
            <p:nvPr/>
          </p:nvSpPr>
          <p:spPr>
            <a:xfrm>
              <a:off x="53467" y="63500"/>
              <a:ext cx="571246" cy="579247"/>
            </a:xfrm>
            <a:custGeom>
              <a:avLst/>
              <a:gdLst/>
              <a:ahLst/>
              <a:cxnLst/>
              <a:rect l="l" t="t" r="r" b="b"/>
              <a:pathLst>
                <a:path w="571246" h="579247">
                  <a:moveTo>
                    <a:pt x="312801" y="335407"/>
                  </a:moveTo>
                  <a:cubicBezTo>
                    <a:pt x="281940" y="352679"/>
                    <a:pt x="245237" y="354076"/>
                    <a:pt x="213106" y="339598"/>
                  </a:cubicBezTo>
                  <a:lnTo>
                    <a:pt x="261366" y="267335"/>
                  </a:lnTo>
                  <a:cubicBezTo>
                    <a:pt x="262382" y="265811"/>
                    <a:pt x="262890" y="264160"/>
                    <a:pt x="262890" y="262255"/>
                  </a:cubicBezTo>
                  <a:lnTo>
                    <a:pt x="262890" y="67691"/>
                  </a:lnTo>
                  <a:cubicBezTo>
                    <a:pt x="262890" y="55626"/>
                    <a:pt x="253111" y="45847"/>
                    <a:pt x="241046" y="45847"/>
                  </a:cubicBezTo>
                  <a:lnTo>
                    <a:pt x="237363" y="44196"/>
                  </a:lnTo>
                  <a:lnTo>
                    <a:pt x="237363" y="21971"/>
                  </a:lnTo>
                  <a:cubicBezTo>
                    <a:pt x="237363" y="19812"/>
                    <a:pt x="239014" y="18161"/>
                    <a:pt x="241046" y="18161"/>
                  </a:cubicBezTo>
                  <a:lnTo>
                    <a:pt x="393446" y="18161"/>
                  </a:lnTo>
                  <a:cubicBezTo>
                    <a:pt x="395351" y="18161"/>
                    <a:pt x="397129" y="19939"/>
                    <a:pt x="397129" y="21971"/>
                  </a:cubicBezTo>
                  <a:lnTo>
                    <a:pt x="397129" y="42291"/>
                  </a:lnTo>
                  <a:lnTo>
                    <a:pt x="395478" y="45847"/>
                  </a:lnTo>
                  <a:cubicBezTo>
                    <a:pt x="381508" y="45847"/>
                    <a:pt x="371729" y="55626"/>
                    <a:pt x="371729" y="67691"/>
                  </a:cubicBezTo>
                  <a:lnTo>
                    <a:pt x="371729" y="262509"/>
                  </a:lnTo>
                  <a:cubicBezTo>
                    <a:pt x="371729" y="264287"/>
                    <a:pt x="372237" y="266065"/>
                    <a:pt x="373253" y="267462"/>
                  </a:cubicBezTo>
                  <a:lnTo>
                    <a:pt x="411480" y="324739"/>
                  </a:lnTo>
                  <a:cubicBezTo>
                    <a:pt x="378714" y="312420"/>
                    <a:pt x="341630" y="316484"/>
                    <a:pt x="312801" y="335280"/>
                  </a:cubicBezTo>
                  <a:moveTo>
                    <a:pt x="95758" y="394208"/>
                  </a:moveTo>
                  <a:cubicBezTo>
                    <a:pt x="108966" y="403352"/>
                    <a:pt x="120904" y="409829"/>
                    <a:pt x="134366" y="422529"/>
                  </a:cubicBezTo>
                  <a:lnTo>
                    <a:pt x="57150" y="422529"/>
                  </a:lnTo>
                  <a:cubicBezTo>
                    <a:pt x="70993" y="409575"/>
                    <a:pt x="83058" y="403098"/>
                    <a:pt x="95885" y="394208"/>
                  </a:cubicBezTo>
                  <a:moveTo>
                    <a:pt x="96012" y="202438"/>
                  </a:moveTo>
                  <a:cubicBezTo>
                    <a:pt x="111506" y="211328"/>
                    <a:pt x="122809" y="218186"/>
                    <a:pt x="136017" y="230886"/>
                  </a:cubicBezTo>
                  <a:lnTo>
                    <a:pt x="55626" y="230886"/>
                  </a:lnTo>
                  <a:cubicBezTo>
                    <a:pt x="68326" y="218440"/>
                    <a:pt x="80010" y="211201"/>
                    <a:pt x="95758" y="202438"/>
                  </a:cubicBezTo>
                  <a:moveTo>
                    <a:pt x="150114" y="135128"/>
                  </a:moveTo>
                  <a:lnTo>
                    <a:pt x="41402" y="135128"/>
                  </a:lnTo>
                  <a:cubicBezTo>
                    <a:pt x="35179" y="126111"/>
                    <a:pt x="30734" y="116078"/>
                    <a:pt x="29083" y="105283"/>
                  </a:cubicBezTo>
                  <a:lnTo>
                    <a:pt x="162433" y="105283"/>
                  </a:lnTo>
                  <a:cubicBezTo>
                    <a:pt x="160909" y="115443"/>
                    <a:pt x="156718" y="125476"/>
                    <a:pt x="150114" y="135128"/>
                  </a:cubicBezTo>
                  <a:moveTo>
                    <a:pt x="95758" y="181483"/>
                  </a:moveTo>
                  <a:cubicBezTo>
                    <a:pt x="79121" y="170307"/>
                    <a:pt x="69850" y="165227"/>
                    <a:pt x="57277" y="153289"/>
                  </a:cubicBezTo>
                  <a:lnTo>
                    <a:pt x="134493" y="153289"/>
                  </a:lnTo>
                  <a:cubicBezTo>
                    <a:pt x="120269" y="166624"/>
                    <a:pt x="107569" y="173355"/>
                    <a:pt x="95885" y="181483"/>
                  </a:cubicBezTo>
                  <a:moveTo>
                    <a:pt x="162687" y="296926"/>
                  </a:moveTo>
                  <a:lnTo>
                    <a:pt x="151003" y="326771"/>
                  </a:lnTo>
                  <a:lnTo>
                    <a:pt x="40513" y="326771"/>
                  </a:lnTo>
                  <a:cubicBezTo>
                    <a:pt x="34290" y="317119"/>
                    <a:pt x="30226" y="306959"/>
                    <a:pt x="28829" y="296926"/>
                  </a:cubicBezTo>
                  <a:close/>
                  <a:moveTo>
                    <a:pt x="40513" y="249047"/>
                  </a:moveTo>
                  <a:lnTo>
                    <a:pt x="151003" y="249047"/>
                  </a:lnTo>
                  <a:cubicBezTo>
                    <a:pt x="157226" y="258699"/>
                    <a:pt x="161290" y="268732"/>
                    <a:pt x="162687" y="278892"/>
                  </a:cubicBezTo>
                  <a:lnTo>
                    <a:pt x="28956" y="278892"/>
                  </a:lnTo>
                  <a:cubicBezTo>
                    <a:pt x="30480" y="268859"/>
                    <a:pt x="34417" y="258699"/>
                    <a:pt x="40513" y="249047"/>
                  </a:cubicBezTo>
                  <a:moveTo>
                    <a:pt x="95504" y="373380"/>
                  </a:moveTo>
                  <a:lnTo>
                    <a:pt x="55880" y="344805"/>
                  </a:lnTo>
                  <a:lnTo>
                    <a:pt x="135636" y="344805"/>
                  </a:lnTo>
                  <a:cubicBezTo>
                    <a:pt x="122682" y="357251"/>
                    <a:pt x="107442" y="366776"/>
                    <a:pt x="95504" y="373380"/>
                  </a:cubicBezTo>
                  <a:moveTo>
                    <a:pt x="41402" y="440690"/>
                  </a:moveTo>
                  <a:lnTo>
                    <a:pt x="150241" y="440690"/>
                  </a:lnTo>
                  <a:cubicBezTo>
                    <a:pt x="156845" y="450342"/>
                    <a:pt x="160909" y="460375"/>
                    <a:pt x="162560" y="470535"/>
                  </a:cubicBezTo>
                  <a:lnTo>
                    <a:pt x="29083" y="470535"/>
                  </a:lnTo>
                  <a:cubicBezTo>
                    <a:pt x="30607" y="460375"/>
                    <a:pt x="34798" y="450342"/>
                    <a:pt x="41275" y="440690"/>
                  </a:cubicBezTo>
                  <a:moveTo>
                    <a:pt x="389763" y="259842"/>
                  </a:moveTo>
                  <a:lnTo>
                    <a:pt x="389763" y="67691"/>
                  </a:lnTo>
                  <a:cubicBezTo>
                    <a:pt x="389763" y="65659"/>
                    <a:pt x="391541" y="63881"/>
                    <a:pt x="393446" y="63881"/>
                  </a:cubicBezTo>
                  <a:cubicBezTo>
                    <a:pt x="405384" y="63881"/>
                    <a:pt x="415163" y="54102"/>
                    <a:pt x="415163" y="42164"/>
                  </a:cubicBezTo>
                  <a:lnTo>
                    <a:pt x="415163" y="21971"/>
                  </a:lnTo>
                  <a:cubicBezTo>
                    <a:pt x="415163" y="9906"/>
                    <a:pt x="405384" y="0"/>
                    <a:pt x="393446" y="0"/>
                  </a:cubicBezTo>
                  <a:lnTo>
                    <a:pt x="241046" y="0"/>
                  </a:lnTo>
                  <a:cubicBezTo>
                    <a:pt x="228981" y="0"/>
                    <a:pt x="219202" y="9906"/>
                    <a:pt x="219202" y="21971"/>
                  </a:cubicBezTo>
                  <a:lnTo>
                    <a:pt x="219202" y="42291"/>
                  </a:lnTo>
                  <a:cubicBezTo>
                    <a:pt x="219202" y="54229"/>
                    <a:pt x="228981" y="64008"/>
                    <a:pt x="241046" y="64008"/>
                  </a:cubicBezTo>
                  <a:lnTo>
                    <a:pt x="244729" y="65659"/>
                  </a:lnTo>
                  <a:lnTo>
                    <a:pt x="244729" y="259461"/>
                  </a:lnTo>
                  <a:lnTo>
                    <a:pt x="145669" y="408178"/>
                  </a:lnTo>
                  <a:cubicBezTo>
                    <a:pt x="132080" y="395732"/>
                    <a:pt x="120142" y="389001"/>
                    <a:pt x="113284" y="384048"/>
                  </a:cubicBezTo>
                  <a:cubicBezTo>
                    <a:pt x="150241" y="362204"/>
                    <a:pt x="181356" y="330454"/>
                    <a:pt x="181610" y="287909"/>
                  </a:cubicBezTo>
                  <a:lnTo>
                    <a:pt x="181610" y="287909"/>
                  </a:lnTo>
                  <a:lnTo>
                    <a:pt x="181610" y="285496"/>
                  </a:lnTo>
                  <a:cubicBezTo>
                    <a:pt x="180467" y="243840"/>
                    <a:pt x="149098" y="213106"/>
                    <a:pt x="113284" y="191770"/>
                  </a:cubicBezTo>
                  <a:cubicBezTo>
                    <a:pt x="116459" y="188722"/>
                    <a:pt x="191643" y="149987"/>
                    <a:pt x="180467" y="83058"/>
                  </a:cubicBezTo>
                  <a:lnTo>
                    <a:pt x="175006" y="74803"/>
                  </a:lnTo>
                  <a:lnTo>
                    <a:pt x="161798" y="81026"/>
                  </a:lnTo>
                  <a:lnTo>
                    <a:pt x="162687" y="86868"/>
                  </a:lnTo>
                  <a:lnTo>
                    <a:pt x="29210" y="87249"/>
                  </a:lnTo>
                  <a:cubicBezTo>
                    <a:pt x="29337" y="86868"/>
                    <a:pt x="29337" y="86360"/>
                    <a:pt x="29337" y="85979"/>
                  </a:cubicBezTo>
                  <a:lnTo>
                    <a:pt x="26797" y="76454"/>
                  </a:lnTo>
                  <a:lnTo>
                    <a:pt x="12319" y="78105"/>
                  </a:lnTo>
                  <a:cubicBezTo>
                    <a:pt x="3175" y="132715"/>
                    <a:pt x="37592" y="164211"/>
                    <a:pt x="78613" y="191770"/>
                  </a:cubicBezTo>
                  <a:cubicBezTo>
                    <a:pt x="40259" y="214122"/>
                    <a:pt x="8509" y="247142"/>
                    <a:pt x="10033" y="290830"/>
                  </a:cubicBezTo>
                  <a:cubicBezTo>
                    <a:pt x="11430" y="332613"/>
                    <a:pt x="42672" y="362458"/>
                    <a:pt x="78232" y="384048"/>
                  </a:cubicBezTo>
                  <a:cubicBezTo>
                    <a:pt x="74930" y="387223"/>
                    <a:pt x="0" y="425831"/>
                    <a:pt x="11176" y="492760"/>
                  </a:cubicBezTo>
                  <a:lnTo>
                    <a:pt x="15748" y="500253"/>
                  </a:lnTo>
                  <a:lnTo>
                    <a:pt x="21082" y="500253"/>
                  </a:lnTo>
                  <a:lnTo>
                    <a:pt x="29845" y="494665"/>
                  </a:lnTo>
                  <a:lnTo>
                    <a:pt x="28956" y="488950"/>
                  </a:lnTo>
                  <a:lnTo>
                    <a:pt x="162433" y="488569"/>
                  </a:lnTo>
                  <a:cubicBezTo>
                    <a:pt x="162433" y="488950"/>
                    <a:pt x="162306" y="489458"/>
                    <a:pt x="162306" y="489839"/>
                  </a:cubicBezTo>
                  <a:lnTo>
                    <a:pt x="165608" y="500380"/>
                  </a:lnTo>
                  <a:lnTo>
                    <a:pt x="179451" y="497205"/>
                  </a:lnTo>
                  <a:cubicBezTo>
                    <a:pt x="184404" y="467995"/>
                    <a:pt x="176657" y="443611"/>
                    <a:pt x="158369" y="421640"/>
                  </a:cubicBezTo>
                  <a:lnTo>
                    <a:pt x="202819" y="354965"/>
                  </a:lnTo>
                  <a:cubicBezTo>
                    <a:pt x="241935" y="373761"/>
                    <a:pt x="285496" y="371475"/>
                    <a:pt x="322072" y="351028"/>
                  </a:cubicBezTo>
                  <a:cubicBezTo>
                    <a:pt x="372364" y="318262"/>
                    <a:pt x="417703" y="348742"/>
                    <a:pt x="428752" y="350901"/>
                  </a:cubicBezTo>
                  <a:lnTo>
                    <a:pt x="515239" y="480568"/>
                  </a:lnTo>
                  <a:cubicBezTo>
                    <a:pt x="538226" y="515112"/>
                    <a:pt x="513588" y="561213"/>
                    <a:pt x="472440" y="561213"/>
                  </a:cubicBezTo>
                  <a:lnTo>
                    <a:pt x="162052" y="561213"/>
                  </a:lnTo>
                  <a:cubicBezTo>
                    <a:pt x="132842" y="561213"/>
                    <a:pt x="114300" y="538861"/>
                    <a:pt x="111125" y="516890"/>
                  </a:cubicBezTo>
                  <a:lnTo>
                    <a:pt x="105791" y="508635"/>
                  </a:lnTo>
                  <a:lnTo>
                    <a:pt x="92456" y="514604"/>
                  </a:lnTo>
                  <a:cubicBezTo>
                    <a:pt x="98298" y="554228"/>
                    <a:pt x="127254" y="579247"/>
                    <a:pt x="162052" y="579247"/>
                  </a:cubicBezTo>
                  <a:lnTo>
                    <a:pt x="472440" y="579247"/>
                  </a:lnTo>
                  <a:cubicBezTo>
                    <a:pt x="528066" y="579247"/>
                    <a:pt x="561340" y="517144"/>
                    <a:pt x="530352" y="470408"/>
                  </a:cubicBezTo>
                  <a:cubicBezTo>
                    <a:pt x="380619" y="246126"/>
                    <a:pt x="571246" y="531622"/>
                    <a:pt x="389763" y="259842"/>
                  </a:cubicBezTo>
                </a:path>
              </a:pathLst>
            </a:custGeom>
            <a:solidFill>
              <a:srgbClr val="000000"/>
            </a:solidFill>
          </p:spPr>
        </p:sp>
        <p:sp>
          <p:nvSpPr>
            <p:cNvPr id="513" name="Freeform 513"/>
            <p:cNvSpPr/>
            <p:nvPr/>
          </p:nvSpPr>
          <p:spPr>
            <a:xfrm>
              <a:off x="268478" y="555752"/>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514" name="Freeform 514"/>
            <p:cNvSpPr/>
            <p:nvPr/>
          </p:nvSpPr>
          <p:spPr>
            <a:xfrm>
              <a:off x="252603" y="476123"/>
              <a:ext cx="52578" cy="40767"/>
            </a:xfrm>
            <a:custGeom>
              <a:avLst/>
              <a:gdLst/>
              <a:ahLst/>
              <a:cxnLst/>
              <a:rect l="l" t="t" r="r" b="b"/>
              <a:pathLst>
                <a:path w="52578" h="40767">
                  <a:moveTo>
                    <a:pt x="26289" y="0"/>
                  </a:moveTo>
                  <a:cubicBezTo>
                    <a:pt x="127" y="0"/>
                    <a:pt x="0" y="40767"/>
                    <a:pt x="26289" y="40767"/>
                  </a:cubicBezTo>
                  <a:cubicBezTo>
                    <a:pt x="52578" y="40767"/>
                    <a:pt x="52578" y="0"/>
                    <a:pt x="26289" y="0"/>
                  </a:cubicBezTo>
                </a:path>
              </a:pathLst>
            </a:custGeom>
            <a:solidFill>
              <a:srgbClr val="000000"/>
            </a:solidFill>
          </p:spPr>
        </p:sp>
        <p:sp>
          <p:nvSpPr>
            <p:cNvPr id="515" name="Freeform 515"/>
            <p:cNvSpPr/>
            <p:nvPr/>
          </p:nvSpPr>
          <p:spPr>
            <a:xfrm>
              <a:off x="420370" y="468503"/>
              <a:ext cx="128397" cy="128905"/>
            </a:xfrm>
            <a:custGeom>
              <a:avLst/>
              <a:gdLst/>
              <a:ahLst/>
              <a:cxnLst/>
              <a:rect l="l" t="t" r="r" b="b"/>
              <a:pathLst>
                <a:path w="128397" h="128905">
                  <a:moveTo>
                    <a:pt x="89408" y="110871"/>
                  </a:moveTo>
                  <a:lnTo>
                    <a:pt x="9017" y="110871"/>
                  </a:lnTo>
                  <a:cubicBezTo>
                    <a:pt x="4064" y="110871"/>
                    <a:pt x="0" y="114935"/>
                    <a:pt x="0" y="119888"/>
                  </a:cubicBezTo>
                  <a:lnTo>
                    <a:pt x="4064" y="128905"/>
                  </a:lnTo>
                  <a:lnTo>
                    <a:pt x="89408" y="128905"/>
                  </a:lnTo>
                  <a:cubicBezTo>
                    <a:pt x="113919" y="128905"/>
                    <a:pt x="128397" y="101346"/>
                    <a:pt x="114554" y="81153"/>
                  </a:cubicBezTo>
                  <a:lnTo>
                    <a:pt x="62738" y="5207"/>
                  </a:lnTo>
                  <a:cubicBezTo>
                    <a:pt x="59944" y="1016"/>
                    <a:pt x="54229" y="0"/>
                    <a:pt x="50165" y="2794"/>
                  </a:cubicBezTo>
                  <a:lnTo>
                    <a:pt x="44958" y="11303"/>
                  </a:lnTo>
                  <a:lnTo>
                    <a:pt x="99568" y="91313"/>
                  </a:lnTo>
                  <a:cubicBezTo>
                    <a:pt x="105283" y="99568"/>
                    <a:pt x="99314" y="110744"/>
                    <a:pt x="89281" y="110744"/>
                  </a:cubicBezTo>
                </a:path>
              </a:pathLst>
            </a:custGeom>
            <a:solidFill>
              <a:srgbClr val="000000"/>
            </a:solidFill>
          </p:spPr>
        </p:sp>
      </p:grpSp>
      <p:grpSp>
        <p:nvGrpSpPr>
          <p:cNvPr id="516" name="Group 516"/>
          <p:cNvGrpSpPr>
            <a:grpSpLocks noChangeAspect="1"/>
          </p:cNvGrpSpPr>
          <p:nvPr/>
        </p:nvGrpSpPr>
        <p:grpSpPr>
          <a:xfrm>
            <a:off x="14719754" y="4392322"/>
            <a:ext cx="1011543" cy="1021279"/>
            <a:chOff x="0" y="0"/>
            <a:chExt cx="699338" cy="706069"/>
          </a:xfrm>
        </p:grpSpPr>
        <p:sp>
          <p:nvSpPr>
            <p:cNvPr id="517" name="Freeform 517"/>
            <p:cNvSpPr/>
            <p:nvPr/>
          </p:nvSpPr>
          <p:spPr>
            <a:xfrm>
              <a:off x="479679" y="413639"/>
              <a:ext cx="37973" cy="85471"/>
            </a:xfrm>
            <a:custGeom>
              <a:avLst/>
              <a:gdLst/>
              <a:ahLst/>
              <a:cxnLst/>
              <a:rect l="l" t="t" r="r" b="b"/>
              <a:pathLst>
                <a:path w="37973" h="85471">
                  <a:moveTo>
                    <a:pt x="4191" y="83566"/>
                  </a:moveTo>
                  <a:lnTo>
                    <a:pt x="13970" y="85471"/>
                  </a:lnTo>
                  <a:cubicBezTo>
                    <a:pt x="32258" y="59436"/>
                    <a:pt x="37973" y="33401"/>
                    <a:pt x="33147" y="8128"/>
                  </a:cubicBezTo>
                  <a:lnTo>
                    <a:pt x="27432" y="0"/>
                  </a:lnTo>
                  <a:lnTo>
                    <a:pt x="14351" y="6604"/>
                  </a:lnTo>
                  <a:cubicBezTo>
                    <a:pt x="19177" y="32004"/>
                    <a:pt x="14351" y="53086"/>
                    <a:pt x="1905" y="70993"/>
                  </a:cubicBezTo>
                  <a:lnTo>
                    <a:pt x="0" y="80772"/>
                  </a:lnTo>
                </a:path>
              </a:pathLst>
            </a:custGeom>
            <a:solidFill>
              <a:srgbClr val="000000"/>
            </a:solidFill>
          </p:spPr>
        </p:sp>
        <p:sp>
          <p:nvSpPr>
            <p:cNvPr id="518" name="Freeform 518"/>
            <p:cNvSpPr/>
            <p:nvPr/>
          </p:nvSpPr>
          <p:spPr>
            <a:xfrm>
              <a:off x="351790" y="368300"/>
              <a:ext cx="52578" cy="40767"/>
            </a:xfrm>
            <a:custGeom>
              <a:avLst/>
              <a:gdLst/>
              <a:ahLst/>
              <a:cxnLst/>
              <a:rect l="l" t="t" r="r" b="b"/>
              <a:pathLst>
                <a:path w="52578" h="40767">
                  <a:moveTo>
                    <a:pt x="26289" y="40767"/>
                  </a:moveTo>
                  <a:cubicBezTo>
                    <a:pt x="52451" y="40767"/>
                    <a:pt x="52578" y="0"/>
                    <a:pt x="26289" y="0"/>
                  </a:cubicBezTo>
                  <a:cubicBezTo>
                    <a:pt x="0" y="0"/>
                    <a:pt x="0" y="40767"/>
                    <a:pt x="26289" y="40767"/>
                  </a:cubicBezTo>
                </a:path>
              </a:pathLst>
            </a:custGeom>
            <a:solidFill>
              <a:srgbClr val="000000"/>
            </a:solidFill>
          </p:spPr>
        </p:sp>
        <p:sp>
          <p:nvSpPr>
            <p:cNvPr id="519" name="Freeform 519"/>
            <p:cNvSpPr/>
            <p:nvPr/>
          </p:nvSpPr>
          <p:spPr>
            <a:xfrm>
              <a:off x="413258" y="354457"/>
              <a:ext cx="35052" cy="27178"/>
            </a:xfrm>
            <a:custGeom>
              <a:avLst/>
              <a:gdLst/>
              <a:ahLst/>
              <a:cxnLst/>
              <a:rect l="l" t="t" r="r" b="b"/>
              <a:pathLst>
                <a:path w="35052" h="27178">
                  <a:moveTo>
                    <a:pt x="17526" y="27178"/>
                  </a:moveTo>
                  <a:cubicBezTo>
                    <a:pt x="35052" y="27178"/>
                    <a:pt x="35052" y="0"/>
                    <a:pt x="17526" y="0"/>
                  </a:cubicBezTo>
                  <a:cubicBezTo>
                    <a:pt x="0" y="0"/>
                    <a:pt x="0" y="27178"/>
                    <a:pt x="17526" y="27178"/>
                  </a:cubicBezTo>
                </a:path>
              </a:pathLst>
            </a:custGeom>
            <a:solidFill>
              <a:srgbClr val="000000"/>
            </a:solidFill>
          </p:spPr>
        </p:sp>
        <p:sp>
          <p:nvSpPr>
            <p:cNvPr id="520" name="Freeform 520"/>
            <p:cNvSpPr/>
            <p:nvPr/>
          </p:nvSpPr>
          <p:spPr>
            <a:xfrm>
              <a:off x="63373" y="62357"/>
              <a:ext cx="572643" cy="582549"/>
            </a:xfrm>
            <a:custGeom>
              <a:avLst/>
              <a:gdLst/>
              <a:ahLst/>
              <a:cxnLst/>
              <a:rect l="l" t="t" r="r" b="b"/>
              <a:pathLst>
                <a:path w="572643" h="582549">
                  <a:moveTo>
                    <a:pt x="183769" y="389636"/>
                  </a:moveTo>
                  <a:cubicBezTo>
                    <a:pt x="187833" y="412369"/>
                    <a:pt x="195453" y="436245"/>
                    <a:pt x="194945" y="468249"/>
                  </a:cubicBezTo>
                  <a:lnTo>
                    <a:pt x="105283" y="378587"/>
                  </a:lnTo>
                  <a:cubicBezTo>
                    <a:pt x="137160" y="378079"/>
                    <a:pt x="161544" y="385699"/>
                    <a:pt x="183896" y="389763"/>
                  </a:cubicBezTo>
                  <a:moveTo>
                    <a:pt x="373761" y="199517"/>
                  </a:moveTo>
                  <a:lnTo>
                    <a:pt x="385064" y="250571"/>
                  </a:lnTo>
                  <a:cubicBezTo>
                    <a:pt x="384429" y="250444"/>
                    <a:pt x="383921" y="250444"/>
                    <a:pt x="383413" y="250317"/>
                  </a:cubicBezTo>
                  <a:lnTo>
                    <a:pt x="355600" y="248793"/>
                  </a:lnTo>
                  <a:lnTo>
                    <a:pt x="293878" y="186944"/>
                  </a:lnTo>
                  <a:cubicBezTo>
                    <a:pt x="321818" y="186055"/>
                    <a:pt x="346837" y="192151"/>
                    <a:pt x="373761" y="199517"/>
                  </a:cubicBezTo>
                  <a:moveTo>
                    <a:pt x="400304" y="34163"/>
                  </a:moveTo>
                  <a:lnTo>
                    <a:pt x="539115" y="172974"/>
                  </a:lnTo>
                  <a:cubicBezTo>
                    <a:pt x="524764" y="184531"/>
                    <a:pt x="508635" y="190754"/>
                    <a:pt x="490474" y="193802"/>
                  </a:cubicBezTo>
                  <a:lnTo>
                    <a:pt x="379476" y="82804"/>
                  </a:lnTo>
                  <a:cubicBezTo>
                    <a:pt x="382778" y="63754"/>
                    <a:pt x="389636" y="47244"/>
                    <a:pt x="400304" y="34163"/>
                  </a:cubicBezTo>
                  <a:moveTo>
                    <a:pt x="388620" y="184785"/>
                  </a:moveTo>
                  <a:cubicBezTo>
                    <a:pt x="384937" y="163957"/>
                    <a:pt x="376936" y="139065"/>
                    <a:pt x="377444" y="106299"/>
                  </a:cubicBezTo>
                  <a:lnTo>
                    <a:pt x="466979" y="195834"/>
                  </a:lnTo>
                  <a:cubicBezTo>
                    <a:pt x="434086" y="196215"/>
                    <a:pt x="409575" y="188595"/>
                    <a:pt x="388493" y="184658"/>
                  </a:cubicBezTo>
                  <a:moveTo>
                    <a:pt x="285623" y="273939"/>
                  </a:moveTo>
                  <a:lnTo>
                    <a:pt x="223012" y="211328"/>
                  </a:lnTo>
                  <a:cubicBezTo>
                    <a:pt x="235839" y="200787"/>
                    <a:pt x="252095" y="193421"/>
                    <a:pt x="270891" y="189738"/>
                  </a:cubicBezTo>
                  <a:lnTo>
                    <a:pt x="333248" y="252095"/>
                  </a:lnTo>
                  <a:cubicBezTo>
                    <a:pt x="314452" y="256413"/>
                    <a:pt x="299212" y="263906"/>
                    <a:pt x="285750" y="273939"/>
                  </a:cubicBezTo>
                  <a:moveTo>
                    <a:pt x="243840" y="327025"/>
                  </a:moveTo>
                  <a:lnTo>
                    <a:pt x="188722" y="271907"/>
                  </a:lnTo>
                  <a:cubicBezTo>
                    <a:pt x="192405" y="253238"/>
                    <a:pt x="199771" y="236855"/>
                    <a:pt x="210185" y="224028"/>
                  </a:cubicBezTo>
                  <a:lnTo>
                    <a:pt x="271907" y="285750"/>
                  </a:lnTo>
                  <a:cubicBezTo>
                    <a:pt x="271653" y="286004"/>
                    <a:pt x="271399" y="286258"/>
                    <a:pt x="271145" y="286385"/>
                  </a:cubicBezTo>
                  <a:cubicBezTo>
                    <a:pt x="259461" y="298069"/>
                    <a:pt x="250190" y="311912"/>
                    <a:pt x="243713" y="327025"/>
                  </a:cubicBezTo>
                  <a:moveTo>
                    <a:pt x="198501" y="375158"/>
                  </a:moveTo>
                  <a:cubicBezTo>
                    <a:pt x="191008" y="351917"/>
                    <a:pt x="184912" y="321056"/>
                    <a:pt x="185928" y="294767"/>
                  </a:cubicBezTo>
                  <a:lnTo>
                    <a:pt x="237363" y="346202"/>
                  </a:lnTo>
                  <a:cubicBezTo>
                    <a:pt x="234315" y="358267"/>
                    <a:pt x="232791" y="369951"/>
                    <a:pt x="233299" y="383413"/>
                  </a:cubicBezTo>
                  <a:cubicBezTo>
                    <a:pt x="215265" y="380111"/>
                    <a:pt x="199517" y="375412"/>
                    <a:pt x="198501" y="375158"/>
                  </a:cubicBezTo>
                  <a:moveTo>
                    <a:pt x="171831" y="540258"/>
                  </a:moveTo>
                  <a:lnTo>
                    <a:pt x="33147" y="401320"/>
                  </a:lnTo>
                  <a:cubicBezTo>
                    <a:pt x="46355" y="390779"/>
                    <a:pt x="62738" y="383794"/>
                    <a:pt x="81788" y="380492"/>
                  </a:cubicBezTo>
                  <a:lnTo>
                    <a:pt x="192913" y="491617"/>
                  </a:lnTo>
                  <a:cubicBezTo>
                    <a:pt x="189611" y="510667"/>
                    <a:pt x="182753" y="527050"/>
                    <a:pt x="172085" y="540258"/>
                  </a:cubicBezTo>
                  <a:moveTo>
                    <a:pt x="467233" y="490728"/>
                  </a:moveTo>
                  <a:lnTo>
                    <a:pt x="449961" y="473456"/>
                  </a:lnTo>
                  <a:cubicBezTo>
                    <a:pt x="454533" y="469265"/>
                    <a:pt x="458089" y="465836"/>
                    <a:pt x="463550" y="459105"/>
                  </a:cubicBezTo>
                  <a:lnTo>
                    <a:pt x="481203" y="476758"/>
                  </a:lnTo>
                  <a:close/>
                  <a:moveTo>
                    <a:pt x="551053" y="524510"/>
                  </a:moveTo>
                  <a:lnTo>
                    <a:pt x="553085" y="529844"/>
                  </a:lnTo>
                  <a:lnTo>
                    <a:pt x="522351" y="560578"/>
                  </a:lnTo>
                  <a:cubicBezTo>
                    <a:pt x="520446" y="562483"/>
                    <a:pt x="517017" y="562483"/>
                    <a:pt x="514985" y="560578"/>
                  </a:cubicBezTo>
                  <a:lnTo>
                    <a:pt x="469011" y="514604"/>
                  </a:lnTo>
                  <a:lnTo>
                    <a:pt x="505079" y="478536"/>
                  </a:lnTo>
                  <a:close/>
                  <a:moveTo>
                    <a:pt x="16510" y="418846"/>
                  </a:moveTo>
                  <a:lnTo>
                    <a:pt x="18923" y="415671"/>
                  </a:lnTo>
                  <a:lnTo>
                    <a:pt x="159258" y="553085"/>
                  </a:lnTo>
                  <a:cubicBezTo>
                    <a:pt x="157734" y="554355"/>
                    <a:pt x="156083" y="555625"/>
                    <a:pt x="154432" y="556768"/>
                  </a:cubicBezTo>
                  <a:lnTo>
                    <a:pt x="149352" y="565277"/>
                  </a:lnTo>
                  <a:lnTo>
                    <a:pt x="160782" y="574421"/>
                  </a:lnTo>
                  <a:cubicBezTo>
                    <a:pt x="240157" y="517906"/>
                    <a:pt x="203454" y="402336"/>
                    <a:pt x="203327" y="395097"/>
                  </a:cubicBezTo>
                  <a:lnTo>
                    <a:pt x="235585" y="402082"/>
                  </a:lnTo>
                  <a:cubicBezTo>
                    <a:pt x="240792" y="429641"/>
                    <a:pt x="254127" y="452755"/>
                    <a:pt x="271145" y="469392"/>
                  </a:cubicBezTo>
                  <a:cubicBezTo>
                    <a:pt x="315341" y="513715"/>
                    <a:pt x="384556" y="519684"/>
                    <a:pt x="435483" y="484886"/>
                  </a:cubicBezTo>
                  <a:lnTo>
                    <a:pt x="454152" y="503555"/>
                  </a:lnTo>
                  <a:lnTo>
                    <a:pt x="449580" y="508127"/>
                  </a:lnTo>
                  <a:lnTo>
                    <a:pt x="446913" y="512191"/>
                  </a:lnTo>
                  <a:lnTo>
                    <a:pt x="447802" y="519303"/>
                  </a:lnTo>
                  <a:lnTo>
                    <a:pt x="501904" y="573405"/>
                  </a:lnTo>
                  <a:cubicBezTo>
                    <a:pt x="511048" y="582549"/>
                    <a:pt x="525780" y="582549"/>
                    <a:pt x="534797" y="573405"/>
                  </a:cubicBezTo>
                  <a:lnTo>
                    <a:pt x="563499" y="544703"/>
                  </a:lnTo>
                  <a:cubicBezTo>
                    <a:pt x="572643" y="535686"/>
                    <a:pt x="572643" y="520827"/>
                    <a:pt x="563499" y="511810"/>
                  </a:cubicBezTo>
                  <a:lnTo>
                    <a:pt x="511175" y="459486"/>
                  </a:lnTo>
                  <a:cubicBezTo>
                    <a:pt x="509524" y="457835"/>
                    <a:pt x="507111" y="456819"/>
                    <a:pt x="504825" y="456819"/>
                  </a:cubicBezTo>
                  <a:lnTo>
                    <a:pt x="500126" y="457708"/>
                  </a:lnTo>
                  <a:lnTo>
                    <a:pt x="493776" y="464058"/>
                  </a:lnTo>
                  <a:lnTo>
                    <a:pt x="473837" y="444119"/>
                  </a:lnTo>
                  <a:cubicBezTo>
                    <a:pt x="488569" y="419608"/>
                    <a:pt x="495300" y="388620"/>
                    <a:pt x="490347" y="357124"/>
                  </a:cubicBezTo>
                  <a:lnTo>
                    <a:pt x="489966" y="355219"/>
                  </a:lnTo>
                  <a:lnTo>
                    <a:pt x="489331" y="351790"/>
                  </a:lnTo>
                  <a:cubicBezTo>
                    <a:pt x="482727" y="321818"/>
                    <a:pt x="466217" y="294005"/>
                    <a:pt x="440055" y="274320"/>
                  </a:cubicBezTo>
                  <a:lnTo>
                    <a:pt x="430403" y="272161"/>
                  </a:lnTo>
                  <a:lnTo>
                    <a:pt x="425196" y="285750"/>
                  </a:lnTo>
                  <a:cubicBezTo>
                    <a:pt x="450469" y="304673"/>
                    <a:pt x="465582" y="327914"/>
                    <a:pt x="471424" y="354330"/>
                  </a:cubicBezTo>
                  <a:lnTo>
                    <a:pt x="472059" y="356997"/>
                  </a:lnTo>
                  <a:lnTo>
                    <a:pt x="472694" y="360172"/>
                  </a:lnTo>
                  <a:cubicBezTo>
                    <a:pt x="478282" y="395605"/>
                    <a:pt x="466598" y="431800"/>
                    <a:pt x="441325" y="456565"/>
                  </a:cubicBezTo>
                  <a:cubicBezTo>
                    <a:pt x="394970" y="503047"/>
                    <a:pt x="324485" y="497078"/>
                    <a:pt x="283972" y="456438"/>
                  </a:cubicBezTo>
                  <a:cubicBezTo>
                    <a:pt x="242062" y="415290"/>
                    <a:pt x="239014" y="344043"/>
                    <a:pt x="284099" y="299085"/>
                  </a:cubicBezTo>
                  <a:cubicBezTo>
                    <a:pt x="313055" y="270129"/>
                    <a:pt x="355092" y="259969"/>
                    <a:pt x="392811" y="270764"/>
                  </a:cubicBezTo>
                  <a:lnTo>
                    <a:pt x="404622" y="267716"/>
                  </a:lnTo>
                  <a:lnTo>
                    <a:pt x="404241" y="260985"/>
                  </a:lnTo>
                  <a:cubicBezTo>
                    <a:pt x="403098" y="240538"/>
                    <a:pt x="398653" y="221742"/>
                    <a:pt x="393954" y="204216"/>
                  </a:cubicBezTo>
                  <a:cubicBezTo>
                    <a:pt x="402590" y="204851"/>
                    <a:pt x="516382" y="241935"/>
                    <a:pt x="570611" y="165989"/>
                  </a:cubicBezTo>
                  <a:lnTo>
                    <a:pt x="570611" y="165989"/>
                  </a:lnTo>
                  <a:lnTo>
                    <a:pt x="562483" y="146177"/>
                  </a:lnTo>
                  <a:lnTo>
                    <a:pt x="555879" y="155575"/>
                  </a:lnTo>
                  <a:lnTo>
                    <a:pt x="553466" y="158750"/>
                  </a:lnTo>
                  <a:lnTo>
                    <a:pt x="413131" y="21336"/>
                  </a:lnTo>
                  <a:cubicBezTo>
                    <a:pt x="414655" y="20066"/>
                    <a:pt x="416306" y="18796"/>
                    <a:pt x="417957" y="17653"/>
                  </a:cubicBezTo>
                  <a:lnTo>
                    <a:pt x="423037" y="9144"/>
                  </a:lnTo>
                  <a:lnTo>
                    <a:pt x="411607" y="0"/>
                  </a:lnTo>
                  <a:cubicBezTo>
                    <a:pt x="332232" y="56388"/>
                    <a:pt x="369062" y="172974"/>
                    <a:pt x="369189" y="179705"/>
                  </a:cubicBezTo>
                  <a:cubicBezTo>
                    <a:pt x="226822" y="141351"/>
                    <a:pt x="136525" y="217678"/>
                    <a:pt x="178435" y="370205"/>
                  </a:cubicBezTo>
                  <a:cubicBezTo>
                    <a:pt x="169672" y="369951"/>
                    <a:pt x="56388" y="331978"/>
                    <a:pt x="1905" y="408559"/>
                  </a:cubicBezTo>
                  <a:lnTo>
                    <a:pt x="0" y="418338"/>
                  </a:lnTo>
                  <a:lnTo>
                    <a:pt x="13843" y="423164"/>
                  </a:lnTo>
                </a:path>
              </a:pathLst>
            </a:custGeom>
            <a:solidFill>
              <a:srgbClr val="000000"/>
            </a:solidFill>
          </p:spPr>
        </p:sp>
      </p:grpSp>
      <p:grpSp>
        <p:nvGrpSpPr>
          <p:cNvPr id="521" name="Group 521"/>
          <p:cNvGrpSpPr>
            <a:grpSpLocks noChangeAspect="1"/>
          </p:cNvGrpSpPr>
          <p:nvPr/>
        </p:nvGrpSpPr>
        <p:grpSpPr>
          <a:xfrm>
            <a:off x="14775910" y="7471644"/>
            <a:ext cx="1021371" cy="1021371"/>
            <a:chOff x="0" y="0"/>
            <a:chExt cx="706133" cy="706133"/>
          </a:xfrm>
        </p:grpSpPr>
        <p:sp>
          <p:nvSpPr>
            <p:cNvPr id="522" name="Freeform 522"/>
            <p:cNvSpPr/>
            <p:nvPr/>
          </p:nvSpPr>
          <p:spPr>
            <a:xfrm>
              <a:off x="226695" y="226695"/>
              <a:ext cx="252730" cy="252730"/>
            </a:xfrm>
            <a:custGeom>
              <a:avLst/>
              <a:gdLst/>
              <a:ahLst/>
              <a:cxnLst/>
              <a:rect l="l" t="t" r="r" b="b"/>
              <a:pathLst>
                <a:path w="252730" h="252730">
                  <a:moveTo>
                    <a:pt x="126365" y="234569"/>
                  </a:moveTo>
                  <a:cubicBezTo>
                    <a:pt x="66675" y="234569"/>
                    <a:pt x="18161" y="186055"/>
                    <a:pt x="18161" y="126365"/>
                  </a:cubicBezTo>
                  <a:cubicBezTo>
                    <a:pt x="18161" y="66675"/>
                    <a:pt x="66675" y="18161"/>
                    <a:pt x="126365" y="18161"/>
                  </a:cubicBezTo>
                  <a:cubicBezTo>
                    <a:pt x="186055" y="18161"/>
                    <a:pt x="234569" y="66675"/>
                    <a:pt x="234569" y="126365"/>
                  </a:cubicBezTo>
                  <a:cubicBezTo>
                    <a:pt x="234569" y="186055"/>
                    <a:pt x="186055" y="234569"/>
                    <a:pt x="126365" y="234569"/>
                  </a:cubicBezTo>
                  <a:moveTo>
                    <a:pt x="126365" y="0"/>
                  </a:moveTo>
                  <a:cubicBezTo>
                    <a:pt x="56642" y="0"/>
                    <a:pt x="0" y="56642"/>
                    <a:pt x="0" y="126365"/>
                  </a:cubicBezTo>
                  <a:cubicBezTo>
                    <a:pt x="0" y="196088"/>
                    <a:pt x="56642" y="252730"/>
                    <a:pt x="126365" y="252730"/>
                  </a:cubicBezTo>
                  <a:cubicBezTo>
                    <a:pt x="196088" y="252730"/>
                    <a:pt x="252730" y="196088"/>
                    <a:pt x="252730" y="126365"/>
                  </a:cubicBezTo>
                  <a:cubicBezTo>
                    <a:pt x="252730" y="56642"/>
                    <a:pt x="196088" y="0"/>
                    <a:pt x="126365" y="0"/>
                  </a:cubicBezTo>
                </a:path>
              </a:pathLst>
            </a:custGeom>
            <a:solidFill>
              <a:srgbClr val="000000"/>
            </a:solidFill>
          </p:spPr>
        </p:sp>
        <p:sp>
          <p:nvSpPr>
            <p:cNvPr id="523" name="Freeform 523"/>
            <p:cNvSpPr/>
            <p:nvPr/>
          </p:nvSpPr>
          <p:spPr>
            <a:xfrm>
              <a:off x="63500" y="63500"/>
              <a:ext cx="579120" cy="579120"/>
            </a:xfrm>
            <a:custGeom>
              <a:avLst/>
              <a:gdLst/>
              <a:ahLst/>
              <a:cxnLst/>
              <a:rect l="l" t="t" r="r" b="b"/>
              <a:pathLst>
                <a:path w="579120" h="579120">
                  <a:moveTo>
                    <a:pt x="489458" y="38608"/>
                  </a:moveTo>
                  <a:cubicBezTo>
                    <a:pt x="520192" y="38608"/>
                    <a:pt x="545338" y="63627"/>
                    <a:pt x="545338" y="94488"/>
                  </a:cubicBezTo>
                  <a:cubicBezTo>
                    <a:pt x="545338" y="125476"/>
                    <a:pt x="520192" y="150241"/>
                    <a:pt x="489458" y="150241"/>
                  </a:cubicBezTo>
                  <a:cubicBezTo>
                    <a:pt x="458724" y="150241"/>
                    <a:pt x="433578" y="125222"/>
                    <a:pt x="433578" y="94488"/>
                  </a:cubicBezTo>
                  <a:cubicBezTo>
                    <a:pt x="433578" y="63754"/>
                    <a:pt x="458470" y="38608"/>
                    <a:pt x="489458" y="38608"/>
                  </a:cubicBezTo>
                  <a:close/>
                  <a:moveTo>
                    <a:pt x="289560" y="0"/>
                  </a:moveTo>
                  <a:cubicBezTo>
                    <a:pt x="129921" y="0"/>
                    <a:pt x="0" y="129921"/>
                    <a:pt x="0" y="289560"/>
                  </a:cubicBezTo>
                  <a:cubicBezTo>
                    <a:pt x="0" y="449199"/>
                    <a:pt x="129921" y="579120"/>
                    <a:pt x="289560" y="579120"/>
                  </a:cubicBezTo>
                  <a:cubicBezTo>
                    <a:pt x="448818" y="579120"/>
                    <a:pt x="578485" y="449834"/>
                    <a:pt x="579120" y="290703"/>
                  </a:cubicBezTo>
                  <a:lnTo>
                    <a:pt x="579120" y="288417"/>
                  </a:lnTo>
                  <a:lnTo>
                    <a:pt x="579120" y="288417"/>
                  </a:lnTo>
                  <a:cubicBezTo>
                    <a:pt x="578866" y="238633"/>
                    <a:pt x="565785" y="189992"/>
                    <a:pt x="541401" y="146939"/>
                  </a:cubicBezTo>
                  <a:cubicBezTo>
                    <a:pt x="555371" y="133096"/>
                    <a:pt x="563372" y="114427"/>
                    <a:pt x="563372" y="94488"/>
                  </a:cubicBezTo>
                  <a:cubicBezTo>
                    <a:pt x="563372" y="53721"/>
                    <a:pt x="530225" y="20574"/>
                    <a:pt x="489458" y="20574"/>
                  </a:cubicBezTo>
                  <a:cubicBezTo>
                    <a:pt x="448310" y="20574"/>
                    <a:pt x="415544" y="54102"/>
                    <a:pt x="415544" y="94488"/>
                  </a:cubicBezTo>
                  <a:cubicBezTo>
                    <a:pt x="415544" y="135255"/>
                    <a:pt x="448691" y="168275"/>
                    <a:pt x="489458" y="168275"/>
                  </a:cubicBezTo>
                  <a:cubicBezTo>
                    <a:pt x="501904" y="168275"/>
                    <a:pt x="515620" y="164846"/>
                    <a:pt x="527050" y="157988"/>
                  </a:cubicBezTo>
                  <a:cubicBezTo>
                    <a:pt x="549275" y="198120"/>
                    <a:pt x="560959" y="243332"/>
                    <a:pt x="560959" y="289560"/>
                  </a:cubicBezTo>
                  <a:cubicBezTo>
                    <a:pt x="560959" y="439293"/>
                    <a:pt x="439166" y="561086"/>
                    <a:pt x="289433" y="561086"/>
                  </a:cubicBezTo>
                  <a:cubicBezTo>
                    <a:pt x="139700" y="561086"/>
                    <a:pt x="18034" y="439293"/>
                    <a:pt x="18034" y="289560"/>
                  </a:cubicBezTo>
                  <a:cubicBezTo>
                    <a:pt x="18034" y="139827"/>
                    <a:pt x="139827" y="18034"/>
                    <a:pt x="289560" y="18034"/>
                  </a:cubicBezTo>
                  <a:cubicBezTo>
                    <a:pt x="328549" y="18034"/>
                    <a:pt x="366268" y="26162"/>
                    <a:pt x="401447" y="42037"/>
                  </a:cubicBezTo>
                  <a:lnTo>
                    <a:pt x="411353" y="42037"/>
                  </a:lnTo>
                  <a:lnTo>
                    <a:pt x="413512" y="27559"/>
                  </a:lnTo>
                  <a:cubicBezTo>
                    <a:pt x="371348" y="8636"/>
                    <a:pt x="331216" y="0"/>
                    <a:pt x="289560" y="0"/>
                  </a:cubicBezTo>
                  <a:close/>
                </a:path>
              </a:pathLst>
            </a:custGeom>
            <a:solidFill>
              <a:srgbClr val="000000"/>
            </a:solidFill>
          </p:spPr>
        </p:sp>
        <p:sp>
          <p:nvSpPr>
            <p:cNvPr id="524" name="Freeform 524"/>
            <p:cNvSpPr/>
            <p:nvPr/>
          </p:nvSpPr>
          <p:spPr>
            <a:xfrm>
              <a:off x="283464" y="283464"/>
              <a:ext cx="139192" cy="139192"/>
            </a:xfrm>
            <a:custGeom>
              <a:avLst/>
              <a:gdLst/>
              <a:ahLst/>
              <a:cxnLst/>
              <a:rect l="l" t="t" r="r" b="b"/>
              <a:pathLst>
                <a:path w="139192" h="139192">
                  <a:moveTo>
                    <a:pt x="130175" y="60579"/>
                  </a:moveTo>
                  <a:lnTo>
                    <a:pt x="78740" y="60579"/>
                  </a:lnTo>
                  <a:lnTo>
                    <a:pt x="78740" y="9017"/>
                  </a:lnTo>
                  <a:cubicBezTo>
                    <a:pt x="78740" y="4064"/>
                    <a:pt x="74676" y="0"/>
                    <a:pt x="69723" y="0"/>
                  </a:cubicBezTo>
                  <a:lnTo>
                    <a:pt x="60706" y="4064"/>
                  </a:lnTo>
                  <a:lnTo>
                    <a:pt x="60706" y="60579"/>
                  </a:lnTo>
                  <a:lnTo>
                    <a:pt x="9017" y="60579"/>
                  </a:lnTo>
                  <a:cubicBezTo>
                    <a:pt x="4064" y="60579"/>
                    <a:pt x="0" y="64643"/>
                    <a:pt x="0" y="69596"/>
                  </a:cubicBezTo>
                  <a:lnTo>
                    <a:pt x="4064" y="78613"/>
                  </a:lnTo>
                  <a:lnTo>
                    <a:pt x="60579" y="78613"/>
                  </a:lnTo>
                  <a:lnTo>
                    <a:pt x="60579" y="130175"/>
                  </a:lnTo>
                  <a:cubicBezTo>
                    <a:pt x="60579" y="135128"/>
                    <a:pt x="64643" y="139192"/>
                    <a:pt x="69596" y="139192"/>
                  </a:cubicBezTo>
                  <a:lnTo>
                    <a:pt x="78613" y="135128"/>
                  </a:lnTo>
                  <a:lnTo>
                    <a:pt x="78613" y="78613"/>
                  </a:lnTo>
                  <a:lnTo>
                    <a:pt x="130175" y="78613"/>
                  </a:lnTo>
                  <a:cubicBezTo>
                    <a:pt x="135128" y="78613"/>
                    <a:pt x="139192" y="74549"/>
                    <a:pt x="139192" y="69596"/>
                  </a:cubicBezTo>
                  <a:lnTo>
                    <a:pt x="135128" y="60579"/>
                  </a:lnTo>
                </a:path>
              </a:pathLst>
            </a:custGeom>
            <a:solidFill>
              <a:srgbClr val="000000"/>
            </a:solidFill>
          </p:spPr>
        </p:sp>
        <p:sp>
          <p:nvSpPr>
            <p:cNvPr id="525" name="Freeform 525"/>
            <p:cNvSpPr/>
            <p:nvPr/>
          </p:nvSpPr>
          <p:spPr>
            <a:xfrm>
              <a:off x="520573" y="148844"/>
              <a:ext cx="64770" cy="18034"/>
            </a:xfrm>
            <a:custGeom>
              <a:avLst/>
              <a:gdLst/>
              <a:ahLst/>
              <a:cxnLst/>
              <a:rect l="l" t="t" r="r" b="b"/>
              <a:pathLst>
                <a:path w="64770" h="18034">
                  <a:moveTo>
                    <a:pt x="64770" y="9017"/>
                  </a:moveTo>
                  <a:lnTo>
                    <a:pt x="60706" y="0"/>
                  </a:lnTo>
                  <a:lnTo>
                    <a:pt x="9017" y="0"/>
                  </a:lnTo>
                  <a:cubicBezTo>
                    <a:pt x="4064" y="0"/>
                    <a:pt x="0" y="4064"/>
                    <a:pt x="0" y="9017"/>
                  </a:cubicBezTo>
                  <a:lnTo>
                    <a:pt x="4064" y="18034"/>
                  </a:lnTo>
                  <a:lnTo>
                    <a:pt x="55753" y="18034"/>
                  </a:lnTo>
                  <a:cubicBezTo>
                    <a:pt x="60706" y="18034"/>
                    <a:pt x="64770" y="13970"/>
                    <a:pt x="64770" y="9017"/>
                  </a:cubicBezTo>
                </a:path>
              </a:pathLst>
            </a:custGeom>
            <a:solidFill>
              <a:srgbClr val="000000"/>
            </a:solid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6066" y="596546"/>
            <a:ext cx="372132" cy="493142"/>
          </a:xfrm>
          <a:custGeom>
            <a:avLst/>
            <a:gdLst/>
            <a:ahLst/>
            <a:cxnLst/>
            <a:rect l="l" t="t" r="r" b="b"/>
            <a:pathLst>
              <a:path w="372132" h="493142">
                <a:moveTo>
                  <a:pt x="0" y="0"/>
                </a:moveTo>
                <a:lnTo>
                  <a:pt x="372132" y="0"/>
                </a:lnTo>
                <a:lnTo>
                  <a:pt x="372132" y="493141"/>
                </a:lnTo>
                <a:lnTo>
                  <a:pt x="0" y="4931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940588" y="629442"/>
            <a:ext cx="493469" cy="429853"/>
          </a:xfrm>
          <a:custGeom>
            <a:avLst/>
            <a:gdLst/>
            <a:ahLst/>
            <a:cxnLst/>
            <a:rect l="l" t="t" r="r" b="b"/>
            <a:pathLst>
              <a:path w="493469" h="429853">
                <a:moveTo>
                  <a:pt x="0" y="0"/>
                </a:moveTo>
                <a:lnTo>
                  <a:pt x="493468" y="0"/>
                </a:lnTo>
                <a:lnTo>
                  <a:pt x="493468" y="429854"/>
                </a:lnTo>
                <a:lnTo>
                  <a:pt x="0" y="429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732526" y="562840"/>
            <a:ext cx="560552" cy="560552"/>
          </a:xfrm>
          <a:custGeom>
            <a:avLst/>
            <a:gdLst/>
            <a:ahLst/>
            <a:cxnLst/>
            <a:rect l="l" t="t" r="r" b="b"/>
            <a:pathLst>
              <a:path w="560552" h="560552">
                <a:moveTo>
                  <a:pt x="0" y="0"/>
                </a:moveTo>
                <a:lnTo>
                  <a:pt x="560551" y="0"/>
                </a:lnTo>
                <a:lnTo>
                  <a:pt x="560551" y="560552"/>
                </a:lnTo>
                <a:lnTo>
                  <a:pt x="0" y="560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373694" y="484328"/>
            <a:ext cx="543099" cy="717578"/>
          </a:xfrm>
          <a:custGeom>
            <a:avLst/>
            <a:gdLst/>
            <a:ahLst/>
            <a:cxnLst/>
            <a:rect l="l" t="t" r="r" b="b"/>
            <a:pathLst>
              <a:path w="543099" h="717578">
                <a:moveTo>
                  <a:pt x="0" y="0"/>
                </a:moveTo>
                <a:lnTo>
                  <a:pt x="543099" y="0"/>
                </a:lnTo>
                <a:lnTo>
                  <a:pt x="543099" y="717577"/>
                </a:lnTo>
                <a:lnTo>
                  <a:pt x="0" y="717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961757" y="1756656"/>
            <a:ext cx="453569" cy="599936"/>
          </a:xfrm>
          <a:custGeom>
            <a:avLst/>
            <a:gdLst/>
            <a:ahLst/>
            <a:cxnLst/>
            <a:rect l="l" t="t" r="r" b="b"/>
            <a:pathLst>
              <a:path w="453569" h="599936">
                <a:moveTo>
                  <a:pt x="0" y="0"/>
                </a:moveTo>
                <a:lnTo>
                  <a:pt x="453569" y="0"/>
                </a:lnTo>
                <a:lnTo>
                  <a:pt x="453569" y="599936"/>
                </a:lnTo>
                <a:lnTo>
                  <a:pt x="0" y="5999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0954695" y="1677312"/>
            <a:ext cx="463556" cy="758624"/>
          </a:xfrm>
          <a:custGeom>
            <a:avLst/>
            <a:gdLst/>
            <a:ahLst/>
            <a:cxnLst/>
            <a:rect l="l" t="t" r="r" b="b"/>
            <a:pathLst>
              <a:path w="463556" h="758624">
                <a:moveTo>
                  <a:pt x="0" y="0"/>
                </a:moveTo>
                <a:lnTo>
                  <a:pt x="463556" y="0"/>
                </a:lnTo>
                <a:lnTo>
                  <a:pt x="463556" y="758624"/>
                </a:lnTo>
                <a:lnTo>
                  <a:pt x="0" y="758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2376988" y="1840035"/>
            <a:ext cx="584591" cy="452231"/>
          </a:xfrm>
          <a:custGeom>
            <a:avLst/>
            <a:gdLst/>
            <a:ahLst/>
            <a:cxnLst/>
            <a:rect l="l" t="t" r="r" b="b"/>
            <a:pathLst>
              <a:path w="584591" h="452231">
                <a:moveTo>
                  <a:pt x="0" y="0"/>
                </a:moveTo>
                <a:lnTo>
                  <a:pt x="584590" y="0"/>
                </a:lnTo>
                <a:lnTo>
                  <a:pt x="584590" y="452231"/>
                </a:lnTo>
                <a:lnTo>
                  <a:pt x="0" y="4522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9317523" y="4352748"/>
            <a:ext cx="655437" cy="507439"/>
          </a:xfrm>
          <a:custGeom>
            <a:avLst/>
            <a:gdLst/>
            <a:ahLst/>
            <a:cxnLst/>
            <a:rect l="l" t="t" r="r" b="b"/>
            <a:pathLst>
              <a:path w="655437" h="507439">
                <a:moveTo>
                  <a:pt x="0" y="0"/>
                </a:moveTo>
                <a:lnTo>
                  <a:pt x="655437" y="0"/>
                </a:lnTo>
                <a:lnTo>
                  <a:pt x="655437" y="507440"/>
                </a:lnTo>
                <a:lnTo>
                  <a:pt x="0" y="5074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7848951" y="5660494"/>
            <a:ext cx="573533" cy="447513"/>
          </a:xfrm>
          <a:custGeom>
            <a:avLst/>
            <a:gdLst/>
            <a:ahLst/>
            <a:cxnLst/>
            <a:rect l="l" t="t" r="r" b="b"/>
            <a:pathLst>
              <a:path w="573533" h="447513">
                <a:moveTo>
                  <a:pt x="0" y="0"/>
                </a:moveTo>
                <a:lnTo>
                  <a:pt x="573533" y="0"/>
                </a:lnTo>
                <a:lnTo>
                  <a:pt x="573533" y="447514"/>
                </a:lnTo>
                <a:lnTo>
                  <a:pt x="0" y="44751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 name="Freeform 11"/>
          <p:cNvSpPr/>
          <p:nvPr/>
        </p:nvSpPr>
        <p:spPr>
          <a:xfrm>
            <a:off x="9348945" y="5614626"/>
            <a:ext cx="592596" cy="546356"/>
          </a:xfrm>
          <a:custGeom>
            <a:avLst/>
            <a:gdLst/>
            <a:ahLst/>
            <a:cxnLst/>
            <a:rect l="l" t="t" r="r" b="b"/>
            <a:pathLst>
              <a:path w="592596" h="546356">
                <a:moveTo>
                  <a:pt x="0" y="0"/>
                </a:moveTo>
                <a:lnTo>
                  <a:pt x="592596" y="0"/>
                </a:lnTo>
                <a:lnTo>
                  <a:pt x="592596" y="546356"/>
                </a:lnTo>
                <a:lnTo>
                  <a:pt x="0" y="54635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2" name="Freeform 12"/>
          <p:cNvSpPr/>
          <p:nvPr/>
        </p:nvSpPr>
        <p:spPr>
          <a:xfrm>
            <a:off x="6339117" y="3068400"/>
            <a:ext cx="533361" cy="507719"/>
          </a:xfrm>
          <a:custGeom>
            <a:avLst/>
            <a:gdLst/>
            <a:ahLst/>
            <a:cxnLst/>
            <a:rect l="l" t="t" r="r" b="b"/>
            <a:pathLst>
              <a:path w="533361" h="507719">
                <a:moveTo>
                  <a:pt x="0" y="0"/>
                </a:moveTo>
                <a:lnTo>
                  <a:pt x="533361" y="0"/>
                </a:lnTo>
                <a:lnTo>
                  <a:pt x="533361" y="507719"/>
                </a:lnTo>
                <a:lnTo>
                  <a:pt x="0" y="50771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3" name="Freeform 13"/>
          <p:cNvSpPr/>
          <p:nvPr/>
        </p:nvSpPr>
        <p:spPr>
          <a:xfrm>
            <a:off x="3249519" y="558789"/>
            <a:ext cx="710537" cy="568655"/>
          </a:xfrm>
          <a:custGeom>
            <a:avLst/>
            <a:gdLst/>
            <a:ahLst/>
            <a:cxnLst/>
            <a:rect l="l" t="t" r="r" b="b"/>
            <a:pathLst>
              <a:path w="710537" h="568655">
                <a:moveTo>
                  <a:pt x="0" y="0"/>
                </a:moveTo>
                <a:lnTo>
                  <a:pt x="710536" y="0"/>
                </a:lnTo>
                <a:lnTo>
                  <a:pt x="710536" y="568655"/>
                </a:lnTo>
                <a:lnTo>
                  <a:pt x="0" y="56865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4" name="Freeform 14"/>
          <p:cNvSpPr/>
          <p:nvPr/>
        </p:nvSpPr>
        <p:spPr>
          <a:xfrm>
            <a:off x="7836556" y="3027885"/>
            <a:ext cx="617371" cy="591225"/>
          </a:xfrm>
          <a:custGeom>
            <a:avLst/>
            <a:gdLst/>
            <a:ahLst/>
            <a:cxnLst/>
            <a:rect l="l" t="t" r="r" b="b"/>
            <a:pathLst>
              <a:path w="617371" h="591225">
                <a:moveTo>
                  <a:pt x="0" y="0"/>
                </a:moveTo>
                <a:lnTo>
                  <a:pt x="617372" y="0"/>
                </a:lnTo>
                <a:lnTo>
                  <a:pt x="617372" y="591225"/>
                </a:lnTo>
                <a:lnTo>
                  <a:pt x="0" y="59122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5" name="Freeform 15"/>
          <p:cNvSpPr/>
          <p:nvPr/>
        </p:nvSpPr>
        <p:spPr>
          <a:xfrm>
            <a:off x="9369690" y="3040326"/>
            <a:ext cx="551106" cy="525770"/>
          </a:xfrm>
          <a:custGeom>
            <a:avLst/>
            <a:gdLst/>
            <a:ahLst/>
            <a:cxnLst/>
            <a:rect l="l" t="t" r="r" b="b"/>
            <a:pathLst>
              <a:path w="551106" h="525770">
                <a:moveTo>
                  <a:pt x="0" y="0"/>
                </a:moveTo>
                <a:lnTo>
                  <a:pt x="551106" y="0"/>
                </a:lnTo>
                <a:lnTo>
                  <a:pt x="551106" y="525769"/>
                </a:lnTo>
                <a:lnTo>
                  <a:pt x="0" y="52576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6" name="Freeform 16"/>
          <p:cNvSpPr/>
          <p:nvPr/>
        </p:nvSpPr>
        <p:spPr>
          <a:xfrm>
            <a:off x="6312750" y="564248"/>
            <a:ext cx="586095" cy="557738"/>
          </a:xfrm>
          <a:custGeom>
            <a:avLst/>
            <a:gdLst/>
            <a:ahLst/>
            <a:cxnLst/>
            <a:rect l="l" t="t" r="r" b="b"/>
            <a:pathLst>
              <a:path w="586095" h="557738">
                <a:moveTo>
                  <a:pt x="0" y="0"/>
                </a:moveTo>
                <a:lnTo>
                  <a:pt x="586095" y="0"/>
                </a:lnTo>
                <a:lnTo>
                  <a:pt x="586095" y="557737"/>
                </a:lnTo>
                <a:lnTo>
                  <a:pt x="0" y="55773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7" name="Freeform 17"/>
          <p:cNvSpPr/>
          <p:nvPr/>
        </p:nvSpPr>
        <p:spPr>
          <a:xfrm>
            <a:off x="4782620" y="4258540"/>
            <a:ext cx="659610" cy="679797"/>
          </a:xfrm>
          <a:custGeom>
            <a:avLst/>
            <a:gdLst/>
            <a:ahLst/>
            <a:cxnLst/>
            <a:rect l="l" t="t" r="r" b="b"/>
            <a:pathLst>
              <a:path w="659610" h="679797">
                <a:moveTo>
                  <a:pt x="0" y="0"/>
                </a:moveTo>
                <a:lnTo>
                  <a:pt x="659610" y="0"/>
                </a:lnTo>
                <a:lnTo>
                  <a:pt x="659610" y="679798"/>
                </a:lnTo>
                <a:lnTo>
                  <a:pt x="0" y="67979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8" name="Freeform 18"/>
          <p:cNvSpPr/>
          <p:nvPr/>
        </p:nvSpPr>
        <p:spPr>
          <a:xfrm>
            <a:off x="7874572" y="4336615"/>
            <a:ext cx="522291" cy="501612"/>
          </a:xfrm>
          <a:custGeom>
            <a:avLst/>
            <a:gdLst/>
            <a:ahLst/>
            <a:cxnLst/>
            <a:rect l="l" t="t" r="r" b="b"/>
            <a:pathLst>
              <a:path w="522291" h="501612">
                <a:moveTo>
                  <a:pt x="0" y="0"/>
                </a:moveTo>
                <a:lnTo>
                  <a:pt x="522292" y="0"/>
                </a:lnTo>
                <a:lnTo>
                  <a:pt x="522292" y="501612"/>
                </a:lnTo>
                <a:lnTo>
                  <a:pt x="0" y="501612"/>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9" name="Freeform 19"/>
          <p:cNvSpPr/>
          <p:nvPr/>
        </p:nvSpPr>
        <p:spPr>
          <a:xfrm>
            <a:off x="6303186" y="4304772"/>
            <a:ext cx="567129" cy="584348"/>
          </a:xfrm>
          <a:custGeom>
            <a:avLst/>
            <a:gdLst/>
            <a:ahLst/>
            <a:cxnLst/>
            <a:rect l="l" t="t" r="r" b="b"/>
            <a:pathLst>
              <a:path w="567129" h="584348">
                <a:moveTo>
                  <a:pt x="0" y="0"/>
                </a:moveTo>
                <a:lnTo>
                  <a:pt x="567129" y="0"/>
                </a:lnTo>
                <a:lnTo>
                  <a:pt x="567129" y="584348"/>
                </a:lnTo>
                <a:lnTo>
                  <a:pt x="0" y="58434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0" name="Freeform 20"/>
          <p:cNvSpPr/>
          <p:nvPr/>
        </p:nvSpPr>
        <p:spPr>
          <a:xfrm>
            <a:off x="9341460" y="1761258"/>
            <a:ext cx="607562" cy="609781"/>
          </a:xfrm>
          <a:custGeom>
            <a:avLst/>
            <a:gdLst/>
            <a:ahLst/>
            <a:cxnLst/>
            <a:rect l="l" t="t" r="r" b="b"/>
            <a:pathLst>
              <a:path w="607562" h="609781">
                <a:moveTo>
                  <a:pt x="0" y="0"/>
                </a:moveTo>
                <a:lnTo>
                  <a:pt x="607562" y="0"/>
                </a:lnTo>
                <a:lnTo>
                  <a:pt x="607562" y="609782"/>
                </a:lnTo>
                <a:lnTo>
                  <a:pt x="0" y="609782"/>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1" name="Freeform 21"/>
          <p:cNvSpPr/>
          <p:nvPr/>
        </p:nvSpPr>
        <p:spPr>
          <a:xfrm>
            <a:off x="4817701" y="1753592"/>
            <a:ext cx="554349" cy="625115"/>
          </a:xfrm>
          <a:custGeom>
            <a:avLst/>
            <a:gdLst/>
            <a:ahLst/>
            <a:cxnLst/>
            <a:rect l="l" t="t" r="r" b="b"/>
            <a:pathLst>
              <a:path w="554349" h="625115">
                <a:moveTo>
                  <a:pt x="0" y="0"/>
                </a:moveTo>
                <a:lnTo>
                  <a:pt x="554349" y="0"/>
                </a:lnTo>
                <a:lnTo>
                  <a:pt x="554349" y="625114"/>
                </a:lnTo>
                <a:lnTo>
                  <a:pt x="0" y="625114"/>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2" name="Freeform 22"/>
          <p:cNvSpPr/>
          <p:nvPr/>
        </p:nvSpPr>
        <p:spPr>
          <a:xfrm>
            <a:off x="3353769" y="1807215"/>
            <a:ext cx="540134" cy="517868"/>
          </a:xfrm>
          <a:custGeom>
            <a:avLst/>
            <a:gdLst/>
            <a:ahLst/>
            <a:cxnLst/>
            <a:rect l="l" t="t" r="r" b="b"/>
            <a:pathLst>
              <a:path w="540134" h="517868">
                <a:moveTo>
                  <a:pt x="0" y="0"/>
                </a:moveTo>
                <a:lnTo>
                  <a:pt x="540134" y="0"/>
                </a:lnTo>
                <a:lnTo>
                  <a:pt x="540134" y="517868"/>
                </a:lnTo>
                <a:lnTo>
                  <a:pt x="0" y="517868"/>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23" name="Freeform 23"/>
          <p:cNvSpPr/>
          <p:nvPr/>
        </p:nvSpPr>
        <p:spPr>
          <a:xfrm>
            <a:off x="528951" y="5572194"/>
            <a:ext cx="646362" cy="643164"/>
          </a:xfrm>
          <a:custGeom>
            <a:avLst/>
            <a:gdLst/>
            <a:ahLst/>
            <a:cxnLst/>
            <a:rect l="l" t="t" r="r" b="b"/>
            <a:pathLst>
              <a:path w="646362" h="643164">
                <a:moveTo>
                  <a:pt x="0" y="0"/>
                </a:moveTo>
                <a:lnTo>
                  <a:pt x="646362" y="0"/>
                </a:lnTo>
                <a:lnTo>
                  <a:pt x="646362" y="643164"/>
                </a:lnTo>
                <a:lnTo>
                  <a:pt x="0" y="643164"/>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4" name="Freeform 24"/>
          <p:cNvSpPr/>
          <p:nvPr/>
        </p:nvSpPr>
        <p:spPr>
          <a:xfrm>
            <a:off x="16693248" y="5549217"/>
            <a:ext cx="716904" cy="693545"/>
          </a:xfrm>
          <a:custGeom>
            <a:avLst/>
            <a:gdLst/>
            <a:ahLst/>
            <a:cxnLst/>
            <a:rect l="l" t="t" r="r" b="b"/>
            <a:pathLst>
              <a:path w="716904" h="693545">
                <a:moveTo>
                  <a:pt x="0" y="0"/>
                </a:moveTo>
                <a:lnTo>
                  <a:pt x="716904" y="0"/>
                </a:lnTo>
                <a:lnTo>
                  <a:pt x="716904" y="693545"/>
                </a:lnTo>
                <a:lnTo>
                  <a:pt x="0" y="693545"/>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25" name="Freeform 25"/>
          <p:cNvSpPr/>
          <p:nvPr/>
        </p:nvSpPr>
        <p:spPr>
          <a:xfrm>
            <a:off x="12368848" y="4370722"/>
            <a:ext cx="562773" cy="471492"/>
          </a:xfrm>
          <a:custGeom>
            <a:avLst/>
            <a:gdLst/>
            <a:ahLst/>
            <a:cxnLst/>
            <a:rect l="l" t="t" r="r" b="b"/>
            <a:pathLst>
              <a:path w="562773" h="471492">
                <a:moveTo>
                  <a:pt x="0" y="0"/>
                </a:moveTo>
                <a:lnTo>
                  <a:pt x="562773" y="0"/>
                </a:lnTo>
                <a:lnTo>
                  <a:pt x="562773" y="471493"/>
                </a:lnTo>
                <a:lnTo>
                  <a:pt x="0" y="471493"/>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26" name="Freeform 26"/>
          <p:cNvSpPr/>
          <p:nvPr/>
        </p:nvSpPr>
        <p:spPr>
          <a:xfrm>
            <a:off x="7821391" y="1832786"/>
            <a:ext cx="647703" cy="466727"/>
          </a:xfrm>
          <a:custGeom>
            <a:avLst/>
            <a:gdLst/>
            <a:ahLst/>
            <a:cxnLst/>
            <a:rect l="l" t="t" r="r" b="b"/>
            <a:pathLst>
              <a:path w="647703" h="466727">
                <a:moveTo>
                  <a:pt x="0" y="0"/>
                </a:moveTo>
                <a:lnTo>
                  <a:pt x="647704" y="0"/>
                </a:lnTo>
                <a:lnTo>
                  <a:pt x="647704" y="466726"/>
                </a:lnTo>
                <a:lnTo>
                  <a:pt x="0" y="466726"/>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sp>
        <p:nvSpPr>
          <p:cNvPr id="27" name="Freeform 27"/>
          <p:cNvSpPr/>
          <p:nvPr/>
        </p:nvSpPr>
        <p:spPr>
          <a:xfrm>
            <a:off x="13711615" y="3067374"/>
            <a:ext cx="583322" cy="490724"/>
          </a:xfrm>
          <a:custGeom>
            <a:avLst/>
            <a:gdLst/>
            <a:ahLst/>
            <a:cxnLst/>
            <a:rect l="l" t="t" r="r" b="b"/>
            <a:pathLst>
              <a:path w="583322" h="490724">
                <a:moveTo>
                  <a:pt x="0" y="0"/>
                </a:moveTo>
                <a:lnTo>
                  <a:pt x="583322" y="0"/>
                </a:lnTo>
                <a:lnTo>
                  <a:pt x="583322" y="490724"/>
                </a:lnTo>
                <a:lnTo>
                  <a:pt x="0" y="490724"/>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sp>
      <p:sp>
        <p:nvSpPr>
          <p:cNvPr id="28" name="Freeform 28"/>
          <p:cNvSpPr/>
          <p:nvPr/>
        </p:nvSpPr>
        <p:spPr>
          <a:xfrm>
            <a:off x="15130038" y="3011984"/>
            <a:ext cx="664523" cy="620553"/>
          </a:xfrm>
          <a:custGeom>
            <a:avLst/>
            <a:gdLst/>
            <a:ahLst/>
            <a:cxnLst/>
            <a:rect l="l" t="t" r="r" b="b"/>
            <a:pathLst>
              <a:path w="664523" h="620553">
                <a:moveTo>
                  <a:pt x="0" y="0"/>
                </a:moveTo>
                <a:lnTo>
                  <a:pt x="664522" y="0"/>
                </a:lnTo>
                <a:lnTo>
                  <a:pt x="664522" y="620553"/>
                </a:lnTo>
                <a:lnTo>
                  <a:pt x="0" y="620553"/>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sp>
      <p:sp>
        <p:nvSpPr>
          <p:cNvPr id="29" name="Freeform 29"/>
          <p:cNvSpPr/>
          <p:nvPr/>
        </p:nvSpPr>
        <p:spPr>
          <a:xfrm>
            <a:off x="12350574" y="5575874"/>
            <a:ext cx="637419" cy="635808"/>
          </a:xfrm>
          <a:custGeom>
            <a:avLst/>
            <a:gdLst/>
            <a:ahLst/>
            <a:cxnLst/>
            <a:rect l="l" t="t" r="r" b="b"/>
            <a:pathLst>
              <a:path w="637419" h="635808">
                <a:moveTo>
                  <a:pt x="0" y="0"/>
                </a:moveTo>
                <a:lnTo>
                  <a:pt x="637419" y="0"/>
                </a:lnTo>
                <a:lnTo>
                  <a:pt x="637419" y="635808"/>
                </a:lnTo>
                <a:lnTo>
                  <a:pt x="0" y="635808"/>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sp>
      <p:sp>
        <p:nvSpPr>
          <p:cNvPr id="30" name="Freeform 30"/>
          <p:cNvSpPr/>
          <p:nvPr/>
        </p:nvSpPr>
        <p:spPr>
          <a:xfrm>
            <a:off x="13659184" y="5515158"/>
            <a:ext cx="707235" cy="719141"/>
          </a:xfrm>
          <a:custGeom>
            <a:avLst/>
            <a:gdLst/>
            <a:ahLst/>
            <a:cxnLst/>
            <a:rect l="l" t="t" r="r" b="b"/>
            <a:pathLst>
              <a:path w="707235" h="719141">
                <a:moveTo>
                  <a:pt x="0" y="0"/>
                </a:moveTo>
                <a:lnTo>
                  <a:pt x="707236" y="0"/>
                </a:lnTo>
                <a:lnTo>
                  <a:pt x="707236" y="719140"/>
                </a:lnTo>
                <a:lnTo>
                  <a:pt x="0" y="719140"/>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sp>
      <p:sp>
        <p:nvSpPr>
          <p:cNvPr id="31" name="Freeform 31"/>
          <p:cNvSpPr/>
          <p:nvPr/>
        </p:nvSpPr>
        <p:spPr>
          <a:xfrm>
            <a:off x="10866948" y="3036024"/>
            <a:ext cx="658101" cy="572468"/>
          </a:xfrm>
          <a:custGeom>
            <a:avLst/>
            <a:gdLst/>
            <a:ahLst/>
            <a:cxnLst/>
            <a:rect l="l" t="t" r="r" b="b"/>
            <a:pathLst>
              <a:path w="658101" h="572468">
                <a:moveTo>
                  <a:pt x="0" y="0"/>
                </a:moveTo>
                <a:lnTo>
                  <a:pt x="658101" y="0"/>
                </a:lnTo>
                <a:lnTo>
                  <a:pt x="658101" y="572468"/>
                </a:lnTo>
                <a:lnTo>
                  <a:pt x="0" y="572468"/>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sp>
      <p:sp>
        <p:nvSpPr>
          <p:cNvPr id="32" name="Freeform 32"/>
          <p:cNvSpPr/>
          <p:nvPr/>
        </p:nvSpPr>
        <p:spPr>
          <a:xfrm>
            <a:off x="1775013" y="4341930"/>
            <a:ext cx="808005" cy="529082"/>
          </a:xfrm>
          <a:custGeom>
            <a:avLst/>
            <a:gdLst/>
            <a:ahLst/>
            <a:cxnLst/>
            <a:rect l="l" t="t" r="r" b="b"/>
            <a:pathLst>
              <a:path w="808005" h="529082">
                <a:moveTo>
                  <a:pt x="0" y="0"/>
                </a:moveTo>
                <a:lnTo>
                  <a:pt x="808005" y="0"/>
                </a:lnTo>
                <a:lnTo>
                  <a:pt x="808005" y="529082"/>
                </a:lnTo>
                <a:lnTo>
                  <a:pt x="0" y="529082"/>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sp>
      <p:sp>
        <p:nvSpPr>
          <p:cNvPr id="33" name="Freeform 33"/>
          <p:cNvSpPr/>
          <p:nvPr/>
        </p:nvSpPr>
        <p:spPr>
          <a:xfrm>
            <a:off x="484618" y="6915315"/>
            <a:ext cx="696926" cy="491297"/>
          </a:xfrm>
          <a:custGeom>
            <a:avLst/>
            <a:gdLst/>
            <a:ahLst/>
            <a:cxnLst/>
            <a:rect l="l" t="t" r="r" b="b"/>
            <a:pathLst>
              <a:path w="696926" h="491297">
                <a:moveTo>
                  <a:pt x="0" y="0"/>
                </a:moveTo>
                <a:lnTo>
                  <a:pt x="696926" y="0"/>
                </a:lnTo>
                <a:lnTo>
                  <a:pt x="696926" y="491296"/>
                </a:lnTo>
                <a:lnTo>
                  <a:pt x="0" y="491296"/>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sp>
      <p:sp>
        <p:nvSpPr>
          <p:cNvPr id="34" name="Freeform 34"/>
          <p:cNvSpPr/>
          <p:nvPr/>
        </p:nvSpPr>
        <p:spPr>
          <a:xfrm>
            <a:off x="4827208" y="3032860"/>
            <a:ext cx="535332" cy="578798"/>
          </a:xfrm>
          <a:custGeom>
            <a:avLst/>
            <a:gdLst/>
            <a:ahLst/>
            <a:cxnLst/>
            <a:rect l="l" t="t" r="r" b="b"/>
            <a:pathLst>
              <a:path w="535332" h="578798">
                <a:moveTo>
                  <a:pt x="0" y="0"/>
                </a:moveTo>
                <a:lnTo>
                  <a:pt x="535332" y="0"/>
                </a:lnTo>
                <a:lnTo>
                  <a:pt x="535332" y="578798"/>
                </a:lnTo>
                <a:lnTo>
                  <a:pt x="0" y="578798"/>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sp>
      <p:sp>
        <p:nvSpPr>
          <p:cNvPr id="35" name="Freeform 35"/>
          <p:cNvSpPr/>
          <p:nvPr/>
        </p:nvSpPr>
        <p:spPr>
          <a:xfrm>
            <a:off x="3304765" y="4344075"/>
            <a:ext cx="600041" cy="524787"/>
          </a:xfrm>
          <a:custGeom>
            <a:avLst/>
            <a:gdLst/>
            <a:ahLst/>
            <a:cxnLst/>
            <a:rect l="l" t="t" r="r" b="b"/>
            <a:pathLst>
              <a:path w="600041" h="524787">
                <a:moveTo>
                  <a:pt x="0" y="0"/>
                </a:moveTo>
                <a:lnTo>
                  <a:pt x="600041" y="0"/>
                </a:lnTo>
                <a:lnTo>
                  <a:pt x="600041" y="524787"/>
                </a:lnTo>
                <a:lnTo>
                  <a:pt x="0" y="524787"/>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sp>
      <p:sp>
        <p:nvSpPr>
          <p:cNvPr id="36" name="Freeform 36"/>
          <p:cNvSpPr/>
          <p:nvPr/>
        </p:nvSpPr>
        <p:spPr>
          <a:xfrm>
            <a:off x="1803748" y="3099114"/>
            <a:ext cx="731489" cy="446294"/>
          </a:xfrm>
          <a:custGeom>
            <a:avLst/>
            <a:gdLst/>
            <a:ahLst/>
            <a:cxnLst/>
            <a:rect l="l" t="t" r="r" b="b"/>
            <a:pathLst>
              <a:path w="731489" h="446294">
                <a:moveTo>
                  <a:pt x="0" y="0"/>
                </a:moveTo>
                <a:lnTo>
                  <a:pt x="731489" y="0"/>
                </a:lnTo>
                <a:lnTo>
                  <a:pt x="731489" y="446294"/>
                </a:lnTo>
                <a:lnTo>
                  <a:pt x="0" y="446294"/>
                </a:lnTo>
                <a:lnTo>
                  <a:pt x="0" y="0"/>
                </a:lnTo>
                <a:close/>
              </a:path>
            </a:pathLst>
          </a:custGeom>
          <a:blipFill>
            <a:blip r:embed="rId70">
              <a:extLst>
                <a:ext uri="{96DAC541-7B7A-43D3-8B79-37D633B846F1}">
                  <asvg:svgBlip xmlns:asvg="http://schemas.microsoft.com/office/drawing/2016/SVG/main" r:embed="rId71"/>
                </a:ext>
              </a:extLst>
            </a:blip>
            <a:stretch>
              <a:fillRect/>
            </a:stretch>
          </a:blipFill>
        </p:spPr>
      </p:sp>
      <p:sp>
        <p:nvSpPr>
          <p:cNvPr id="37" name="Freeform 37"/>
          <p:cNvSpPr/>
          <p:nvPr/>
        </p:nvSpPr>
        <p:spPr>
          <a:xfrm>
            <a:off x="16743717" y="532221"/>
            <a:ext cx="585626" cy="583692"/>
          </a:xfrm>
          <a:custGeom>
            <a:avLst/>
            <a:gdLst/>
            <a:ahLst/>
            <a:cxnLst/>
            <a:rect l="l" t="t" r="r" b="b"/>
            <a:pathLst>
              <a:path w="585626" h="583692">
                <a:moveTo>
                  <a:pt x="0" y="0"/>
                </a:moveTo>
                <a:lnTo>
                  <a:pt x="585625" y="0"/>
                </a:lnTo>
                <a:lnTo>
                  <a:pt x="585625" y="583692"/>
                </a:lnTo>
                <a:lnTo>
                  <a:pt x="0" y="583692"/>
                </a:lnTo>
                <a:lnTo>
                  <a:pt x="0" y="0"/>
                </a:lnTo>
                <a:close/>
              </a:path>
            </a:pathLst>
          </a:custGeom>
          <a:blipFill>
            <a:blip r:embed="rId72">
              <a:extLst>
                <a:ext uri="{96DAC541-7B7A-43D3-8B79-37D633B846F1}">
                  <asvg:svgBlip xmlns:asvg="http://schemas.microsoft.com/office/drawing/2016/SVG/main" r:embed="rId73"/>
                </a:ext>
              </a:extLst>
            </a:blip>
            <a:stretch>
              <a:fillRect/>
            </a:stretch>
          </a:blipFill>
        </p:spPr>
      </p:sp>
      <p:grpSp>
        <p:nvGrpSpPr>
          <p:cNvPr id="38" name="Group 38"/>
          <p:cNvGrpSpPr/>
          <p:nvPr/>
        </p:nvGrpSpPr>
        <p:grpSpPr>
          <a:xfrm>
            <a:off x="4846803" y="640394"/>
            <a:ext cx="534240" cy="405442"/>
            <a:chOff x="0" y="0"/>
            <a:chExt cx="712320" cy="540590"/>
          </a:xfrm>
        </p:grpSpPr>
        <p:sp>
          <p:nvSpPr>
            <p:cNvPr id="39" name="Freeform 39"/>
            <p:cNvSpPr/>
            <p:nvPr/>
          </p:nvSpPr>
          <p:spPr>
            <a:xfrm>
              <a:off x="12700" y="12700"/>
              <a:ext cx="686943" cy="515239"/>
            </a:xfrm>
            <a:custGeom>
              <a:avLst/>
              <a:gdLst/>
              <a:ahLst/>
              <a:cxnLst/>
              <a:rect l="l" t="t" r="r" b="b"/>
              <a:pathLst>
                <a:path w="686943" h="515239">
                  <a:moveTo>
                    <a:pt x="302768" y="85852"/>
                  </a:moveTo>
                  <a:lnTo>
                    <a:pt x="225933" y="0"/>
                  </a:lnTo>
                  <a:lnTo>
                    <a:pt x="0" y="0"/>
                  </a:lnTo>
                  <a:lnTo>
                    <a:pt x="0" y="515239"/>
                  </a:lnTo>
                  <a:lnTo>
                    <a:pt x="686943" y="515239"/>
                  </a:lnTo>
                  <a:lnTo>
                    <a:pt x="686943" y="85852"/>
                  </a:lnTo>
                  <a:lnTo>
                    <a:pt x="302768" y="85852"/>
                  </a:lnTo>
                  <a:close/>
                </a:path>
              </a:pathLst>
            </a:custGeom>
            <a:solidFill>
              <a:srgbClr val="000000"/>
            </a:solidFill>
          </p:spPr>
        </p:sp>
      </p:grpSp>
      <p:sp>
        <p:nvSpPr>
          <p:cNvPr id="40" name="Freeform 40"/>
          <p:cNvSpPr/>
          <p:nvPr/>
        </p:nvSpPr>
        <p:spPr>
          <a:xfrm>
            <a:off x="12388416" y="562251"/>
            <a:ext cx="561732" cy="561732"/>
          </a:xfrm>
          <a:custGeom>
            <a:avLst/>
            <a:gdLst/>
            <a:ahLst/>
            <a:cxnLst/>
            <a:rect l="l" t="t" r="r" b="b"/>
            <a:pathLst>
              <a:path w="561732" h="561732">
                <a:moveTo>
                  <a:pt x="0" y="0"/>
                </a:moveTo>
                <a:lnTo>
                  <a:pt x="561732" y="0"/>
                </a:lnTo>
                <a:lnTo>
                  <a:pt x="561732" y="561732"/>
                </a:lnTo>
                <a:lnTo>
                  <a:pt x="0" y="561732"/>
                </a:lnTo>
                <a:lnTo>
                  <a:pt x="0" y="0"/>
                </a:lnTo>
                <a:close/>
              </a:path>
            </a:pathLst>
          </a:custGeom>
          <a:blipFill>
            <a:blip r:embed="rId74">
              <a:extLst>
                <a:ext uri="{96DAC541-7B7A-43D3-8B79-37D633B846F1}">
                  <asvg:svgBlip xmlns:asvg="http://schemas.microsoft.com/office/drawing/2016/SVG/main" r:embed="rId75"/>
                </a:ext>
              </a:extLst>
            </a:blip>
            <a:stretch>
              <a:fillRect/>
            </a:stretch>
          </a:blipFill>
        </p:spPr>
      </p:sp>
      <p:sp>
        <p:nvSpPr>
          <p:cNvPr id="41" name="Freeform 41"/>
          <p:cNvSpPr/>
          <p:nvPr/>
        </p:nvSpPr>
        <p:spPr>
          <a:xfrm>
            <a:off x="6281982" y="1763388"/>
            <a:ext cx="628586" cy="605526"/>
          </a:xfrm>
          <a:custGeom>
            <a:avLst/>
            <a:gdLst/>
            <a:ahLst/>
            <a:cxnLst/>
            <a:rect l="l" t="t" r="r" b="b"/>
            <a:pathLst>
              <a:path w="628586" h="605526">
                <a:moveTo>
                  <a:pt x="0" y="0"/>
                </a:moveTo>
                <a:lnTo>
                  <a:pt x="628586" y="0"/>
                </a:lnTo>
                <a:lnTo>
                  <a:pt x="628586" y="605526"/>
                </a:lnTo>
                <a:lnTo>
                  <a:pt x="0" y="605526"/>
                </a:lnTo>
                <a:lnTo>
                  <a:pt x="0" y="0"/>
                </a:lnTo>
                <a:close/>
              </a:path>
            </a:pathLst>
          </a:custGeom>
          <a:blipFill>
            <a:blip r:embed="rId76">
              <a:extLst>
                <a:ext uri="{96DAC541-7B7A-43D3-8B79-37D633B846F1}">
                  <asvg:svgBlip xmlns:asvg="http://schemas.microsoft.com/office/drawing/2016/SVG/main" r:embed="rId77"/>
                </a:ext>
              </a:extLst>
            </a:blip>
            <a:stretch>
              <a:fillRect/>
            </a:stretch>
          </a:blipFill>
        </p:spPr>
      </p:sp>
      <p:sp>
        <p:nvSpPr>
          <p:cNvPr id="42" name="Freeform 42"/>
          <p:cNvSpPr/>
          <p:nvPr/>
        </p:nvSpPr>
        <p:spPr>
          <a:xfrm>
            <a:off x="15203472" y="530829"/>
            <a:ext cx="588480" cy="624574"/>
          </a:xfrm>
          <a:custGeom>
            <a:avLst/>
            <a:gdLst/>
            <a:ahLst/>
            <a:cxnLst/>
            <a:rect l="l" t="t" r="r" b="b"/>
            <a:pathLst>
              <a:path w="588480" h="624574">
                <a:moveTo>
                  <a:pt x="0" y="0"/>
                </a:moveTo>
                <a:lnTo>
                  <a:pt x="588480" y="0"/>
                </a:lnTo>
                <a:lnTo>
                  <a:pt x="588480" y="624575"/>
                </a:lnTo>
                <a:lnTo>
                  <a:pt x="0" y="624575"/>
                </a:lnTo>
                <a:lnTo>
                  <a:pt x="0" y="0"/>
                </a:lnTo>
                <a:close/>
              </a:path>
            </a:pathLst>
          </a:custGeom>
          <a:blipFill>
            <a:blip r:embed="rId78">
              <a:extLst>
                <a:ext uri="{96DAC541-7B7A-43D3-8B79-37D633B846F1}">
                  <asvg:svgBlip xmlns:asvg="http://schemas.microsoft.com/office/drawing/2016/SVG/main" r:embed="rId79"/>
                </a:ext>
              </a:extLst>
            </a:blip>
            <a:stretch>
              <a:fillRect/>
            </a:stretch>
          </a:blipFill>
        </p:spPr>
      </p:sp>
      <p:sp>
        <p:nvSpPr>
          <p:cNvPr id="43" name="Freeform 43"/>
          <p:cNvSpPr/>
          <p:nvPr/>
        </p:nvSpPr>
        <p:spPr>
          <a:xfrm>
            <a:off x="3298759" y="2995156"/>
            <a:ext cx="631101" cy="635156"/>
          </a:xfrm>
          <a:custGeom>
            <a:avLst/>
            <a:gdLst/>
            <a:ahLst/>
            <a:cxnLst/>
            <a:rect l="l" t="t" r="r" b="b"/>
            <a:pathLst>
              <a:path w="631101" h="635156">
                <a:moveTo>
                  <a:pt x="0" y="0"/>
                </a:moveTo>
                <a:lnTo>
                  <a:pt x="631102" y="0"/>
                </a:lnTo>
                <a:lnTo>
                  <a:pt x="631102" y="635156"/>
                </a:lnTo>
                <a:lnTo>
                  <a:pt x="0" y="635156"/>
                </a:lnTo>
                <a:lnTo>
                  <a:pt x="0" y="0"/>
                </a:lnTo>
                <a:close/>
              </a:path>
            </a:pathLst>
          </a:custGeom>
          <a:blipFill>
            <a:blip r:embed="rId80">
              <a:extLst>
                <a:ext uri="{96DAC541-7B7A-43D3-8B79-37D633B846F1}">
                  <asvg:svgBlip xmlns:asvg="http://schemas.microsoft.com/office/drawing/2016/SVG/main" r:embed="rId81"/>
                </a:ext>
              </a:extLst>
            </a:blip>
            <a:stretch>
              <a:fillRect/>
            </a:stretch>
          </a:blipFill>
        </p:spPr>
      </p:sp>
      <p:sp>
        <p:nvSpPr>
          <p:cNvPr id="44" name="Freeform 44"/>
          <p:cNvSpPr/>
          <p:nvPr/>
        </p:nvSpPr>
        <p:spPr>
          <a:xfrm>
            <a:off x="16815621" y="2995156"/>
            <a:ext cx="441816" cy="616107"/>
          </a:xfrm>
          <a:custGeom>
            <a:avLst/>
            <a:gdLst/>
            <a:ahLst/>
            <a:cxnLst/>
            <a:rect l="l" t="t" r="r" b="b"/>
            <a:pathLst>
              <a:path w="441816" h="616107">
                <a:moveTo>
                  <a:pt x="0" y="0"/>
                </a:moveTo>
                <a:lnTo>
                  <a:pt x="441816" y="0"/>
                </a:lnTo>
                <a:lnTo>
                  <a:pt x="441816" y="616107"/>
                </a:lnTo>
                <a:lnTo>
                  <a:pt x="0" y="616107"/>
                </a:lnTo>
                <a:lnTo>
                  <a:pt x="0" y="0"/>
                </a:lnTo>
                <a:close/>
              </a:path>
            </a:pathLst>
          </a:custGeom>
          <a:blipFill>
            <a:blip r:embed="rId82">
              <a:extLst>
                <a:ext uri="{96DAC541-7B7A-43D3-8B79-37D633B846F1}">
                  <asvg:svgBlip xmlns:asvg="http://schemas.microsoft.com/office/drawing/2016/SVG/main" r:embed="rId83"/>
                </a:ext>
              </a:extLst>
            </a:blip>
            <a:stretch>
              <a:fillRect/>
            </a:stretch>
          </a:blipFill>
        </p:spPr>
      </p:sp>
      <p:sp>
        <p:nvSpPr>
          <p:cNvPr id="45" name="Freeform 45"/>
          <p:cNvSpPr/>
          <p:nvPr/>
        </p:nvSpPr>
        <p:spPr>
          <a:xfrm>
            <a:off x="12498794" y="2918944"/>
            <a:ext cx="340980" cy="806628"/>
          </a:xfrm>
          <a:custGeom>
            <a:avLst/>
            <a:gdLst/>
            <a:ahLst/>
            <a:cxnLst/>
            <a:rect l="l" t="t" r="r" b="b"/>
            <a:pathLst>
              <a:path w="340980" h="806628">
                <a:moveTo>
                  <a:pt x="0" y="0"/>
                </a:moveTo>
                <a:lnTo>
                  <a:pt x="340979" y="0"/>
                </a:lnTo>
                <a:lnTo>
                  <a:pt x="340979" y="806628"/>
                </a:lnTo>
                <a:lnTo>
                  <a:pt x="0" y="806628"/>
                </a:lnTo>
                <a:lnTo>
                  <a:pt x="0" y="0"/>
                </a:lnTo>
                <a:close/>
              </a:path>
            </a:pathLst>
          </a:custGeom>
          <a:blipFill>
            <a:blip r:embed="rId84">
              <a:extLst>
                <a:ext uri="{96DAC541-7B7A-43D3-8B79-37D633B846F1}">
                  <asvg:svgBlip xmlns:asvg="http://schemas.microsoft.com/office/drawing/2016/SVG/main" r:embed="rId85"/>
                </a:ext>
              </a:extLst>
            </a:blip>
            <a:stretch>
              <a:fillRect/>
            </a:stretch>
          </a:blipFill>
        </p:spPr>
      </p:sp>
      <p:sp>
        <p:nvSpPr>
          <p:cNvPr id="46" name="Freeform 46"/>
          <p:cNvSpPr/>
          <p:nvPr/>
        </p:nvSpPr>
        <p:spPr>
          <a:xfrm>
            <a:off x="16676898" y="1603777"/>
            <a:ext cx="719262" cy="905693"/>
          </a:xfrm>
          <a:custGeom>
            <a:avLst/>
            <a:gdLst/>
            <a:ahLst/>
            <a:cxnLst/>
            <a:rect l="l" t="t" r="r" b="b"/>
            <a:pathLst>
              <a:path w="719262" h="905693">
                <a:moveTo>
                  <a:pt x="0" y="0"/>
                </a:moveTo>
                <a:lnTo>
                  <a:pt x="719262" y="0"/>
                </a:lnTo>
                <a:lnTo>
                  <a:pt x="719262" y="905693"/>
                </a:lnTo>
                <a:lnTo>
                  <a:pt x="0" y="905693"/>
                </a:lnTo>
                <a:lnTo>
                  <a:pt x="0" y="0"/>
                </a:lnTo>
                <a:close/>
              </a:path>
            </a:pathLst>
          </a:custGeom>
          <a:blipFill>
            <a:blip r:embed="rId86">
              <a:extLst>
                <a:ext uri="{96DAC541-7B7A-43D3-8B79-37D633B846F1}">
                  <asvg:svgBlip xmlns:asvg="http://schemas.microsoft.com/office/drawing/2016/SVG/main" r:embed="rId87"/>
                </a:ext>
              </a:extLst>
            </a:blip>
            <a:stretch>
              <a:fillRect/>
            </a:stretch>
          </a:blipFill>
        </p:spPr>
      </p:sp>
      <p:sp>
        <p:nvSpPr>
          <p:cNvPr id="47" name="Freeform 47"/>
          <p:cNvSpPr/>
          <p:nvPr/>
        </p:nvSpPr>
        <p:spPr>
          <a:xfrm>
            <a:off x="673956" y="1739964"/>
            <a:ext cx="357906" cy="652368"/>
          </a:xfrm>
          <a:custGeom>
            <a:avLst/>
            <a:gdLst/>
            <a:ahLst/>
            <a:cxnLst/>
            <a:rect l="l" t="t" r="r" b="b"/>
            <a:pathLst>
              <a:path w="357906" h="652368">
                <a:moveTo>
                  <a:pt x="0" y="0"/>
                </a:moveTo>
                <a:lnTo>
                  <a:pt x="357906" y="0"/>
                </a:lnTo>
                <a:lnTo>
                  <a:pt x="357906" y="652368"/>
                </a:lnTo>
                <a:lnTo>
                  <a:pt x="0" y="652368"/>
                </a:lnTo>
                <a:lnTo>
                  <a:pt x="0" y="0"/>
                </a:lnTo>
                <a:close/>
              </a:path>
            </a:pathLst>
          </a:custGeom>
          <a:blipFill>
            <a:blip r:embed="rId88">
              <a:extLst>
                <a:ext uri="{96DAC541-7B7A-43D3-8B79-37D633B846F1}">
                  <asvg:svgBlip xmlns:asvg="http://schemas.microsoft.com/office/drawing/2016/SVG/main" r:embed="rId89"/>
                </a:ext>
              </a:extLst>
            </a:blip>
            <a:stretch>
              <a:fillRect/>
            </a:stretch>
          </a:blipFill>
        </p:spPr>
      </p:sp>
      <p:sp>
        <p:nvSpPr>
          <p:cNvPr id="48" name="Freeform 48"/>
          <p:cNvSpPr/>
          <p:nvPr/>
        </p:nvSpPr>
        <p:spPr>
          <a:xfrm>
            <a:off x="15208290" y="5582851"/>
            <a:ext cx="578847" cy="583754"/>
          </a:xfrm>
          <a:custGeom>
            <a:avLst/>
            <a:gdLst/>
            <a:ahLst/>
            <a:cxnLst/>
            <a:rect l="l" t="t" r="r" b="b"/>
            <a:pathLst>
              <a:path w="578847" h="583754">
                <a:moveTo>
                  <a:pt x="0" y="0"/>
                </a:moveTo>
                <a:lnTo>
                  <a:pt x="578847" y="0"/>
                </a:lnTo>
                <a:lnTo>
                  <a:pt x="578847" y="583754"/>
                </a:lnTo>
                <a:lnTo>
                  <a:pt x="0" y="583754"/>
                </a:lnTo>
                <a:lnTo>
                  <a:pt x="0" y="0"/>
                </a:lnTo>
                <a:close/>
              </a:path>
            </a:pathLst>
          </a:custGeom>
          <a:blipFill>
            <a:blip r:embed="rId90">
              <a:extLst>
                <a:ext uri="{96DAC541-7B7A-43D3-8B79-37D633B846F1}">
                  <asvg:svgBlip xmlns:asvg="http://schemas.microsoft.com/office/drawing/2016/SVG/main" r:embed="rId91"/>
                </a:ext>
              </a:extLst>
            </a:blip>
            <a:stretch>
              <a:fillRect/>
            </a:stretch>
          </a:blipFill>
        </p:spPr>
      </p:sp>
      <p:sp>
        <p:nvSpPr>
          <p:cNvPr id="49" name="Freeform 49"/>
          <p:cNvSpPr/>
          <p:nvPr/>
        </p:nvSpPr>
        <p:spPr>
          <a:xfrm>
            <a:off x="3381796" y="5529071"/>
            <a:ext cx="486875" cy="729412"/>
          </a:xfrm>
          <a:custGeom>
            <a:avLst/>
            <a:gdLst/>
            <a:ahLst/>
            <a:cxnLst/>
            <a:rect l="l" t="t" r="r" b="b"/>
            <a:pathLst>
              <a:path w="486875" h="729412">
                <a:moveTo>
                  <a:pt x="0" y="0"/>
                </a:moveTo>
                <a:lnTo>
                  <a:pt x="486875" y="0"/>
                </a:lnTo>
                <a:lnTo>
                  <a:pt x="486875" y="729412"/>
                </a:lnTo>
                <a:lnTo>
                  <a:pt x="0" y="729412"/>
                </a:lnTo>
                <a:lnTo>
                  <a:pt x="0" y="0"/>
                </a:lnTo>
                <a:close/>
              </a:path>
            </a:pathLst>
          </a:custGeom>
          <a:blipFill>
            <a:blip r:embed="rId92">
              <a:extLst>
                <a:ext uri="{96DAC541-7B7A-43D3-8B79-37D633B846F1}">
                  <asvg:svgBlip xmlns:asvg="http://schemas.microsoft.com/office/drawing/2016/SVG/main" r:embed="rId93"/>
                </a:ext>
              </a:extLst>
            </a:blip>
            <a:stretch>
              <a:fillRect/>
            </a:stretch>
          </a:blipFill>
        </p:spPr>
      </p:sp>
      <p:sp>
        <p:nvSpPr>
          <p:cNvPr id="50" name="Freeform 50"/>
          <p:cNvSpPr/>
          <p:nvPr/>
        </p:nvSpPr>
        <p:spPr>
          <a:xfrm>
            <a:off x="1977423" y="5612091"/>
            <a:ext cx="422240" cy="563375"/>
          </a:xfrm>
          <a:custGeom>
            <a:avLst/>
            <a:gdLst/>
            <a:ahLst/>
            <a:cxnLst/>
            <a:rect l="l" t="t" r="r" b="b"/>
            <a:pathLst>
              <a:path w="422240" h="563375">
                <a:moveTo>
                  <a:pt x="0" y="0"/>
                </a:moveTo>
                <a:lnTo>
                  <a:pt x="422240" y="0"/>
                </a:lnTo>
                <a:lnTo>
                  <a:pt x="422240" y="563375"/>
                </a:lnTo>
                <a:lnTo>
                  <a:pt x="0" y="563375"/>
                </a:lnTo>
                <a:lnTo>
                  <a:pt x="0" y="0"/>
                </a:lnTo>
                <a:close/>
              </a:path>
            </a:pathLst>
          </a:custGeom>
          <a:blipFill>
            <a:blip r:embed="rId94">
              <a:extLst>
                <a:ext uri="{96DAC541-7B7A-43D3-8B79-37D633B846F1}">
                  <asvg:svgBlip xmlns:asvg="http://schemas.microsoft.com/office/drawing/2016/SVG/main" r:embed="rId95"/>
                </a:ext>
              </a:extLst>
            </a:blip>
            <a:stretch>
              <a:fillRect/>
            </a:stretch>
          </a:blipFill>
        </p:spPr>
      </p:sp>
      <p:sp>
        <p:nvSpPr>
          <p:cNvPr id="51" name="Freeform 51"/>
          <p:cNvSpPr/>
          <p:nvPr/>
        </p:nvSpPr>
        <p:spPr>
          <a:xfrm>
            <a:off x="16795697" y="4361357"/>
            <a:ext cx="523302" cy="505306"/>
          </a:xfrm>
          <a:custGeom>
            <a:avLst/>
            <a:gdLst/>
            <a:ahLst/>
            <a:cxnLst/>
            <a:rect l="l" t="t" r="r" b="b"/>
            <a:pathLst>
              <a:path w="523302" h="505306">
                <a:moveTo>
                  <a:pt x="0" y="0"/>
                </a:moveTo>
                <a:lnTo>
                  <a:pt x="523302" y="0"/>
                </a:lnTo>
                <a:lnTo>
                  <a:pt x="523302" y="505306"/>
                </a:lnTo>
                <a:lnTo>
                  <a:pt x="0" y="505306"/>
                </a:lnTo>
                <a:lnTo>
                  <a:pt x="0" y="0"/>
                </a:lnTo>
                <a:close/>
              </a:path>
            </a:pathLst>
          </a:custGeom>
          <a:blipFill>
            <a:blip r:embed="rId96">
              <a:extLst>
                <a:ext uri="{96DAC541-7B7A-43D3-8B79-37D633B846F1}">
                  <asvg:svgBlip xmlns:asvg="http://schemas.microsoft.com/office/drawing/2016/SVG/main" r:embed="rId97"/>
                </a:ext>
              </a:extLst>
            </a:blip>
            <a:stretch>
              <a:fillRect/>
            </a:stretch>
          </a:blipFill>
        </p:spPr>
      </p:sp>
      <p:sp>
        <p:nvSpPr>
          <p:cNvPr id="52" name="Freeform 52"/>
          <p:cNvSpPr/>
          <p:nvPr/>
        </p:nvSpPr>
        <p:spPr>
          <a:xfrm>
            <a:off x="10968705" y="5534635"/>
            <a:ext cx="454627" cy="718284"/>
          </a:xfrm>
          <a:custGeom>
            <a:avLst/>
            <a:gdLst/>
            <a:ahLst/>
            <a:cxnLst/>
            <a:rect l="l" t="t" r="r" b="b"/>
            <a:pathLst>
              <a:path w="454627" h="718284">
                <a:moveTo>
                  <a:pt x="0" y="0"/>
                </a:moveTo>
                <a:lnTo>
                  <a:pt x="454627" y="0"/>
                </a:lnTo>
                <a:lnTo>
                  <a:pt x="454627" y="718284"/>
                </a:lnTo>
                <a:lnTo>
                  <a:pt x="0" y="718284"/>
                </a:lnTo>
                <a:lnTo>
                  <a:pt x="0" y="0"/>
                </a:lnTo>
                <a:close/>
              </a:path>
            </a:pathLst>
          </a:custGeom>
          <a:blipFill>
            <a:blip r:embed="rId98">
              <a:extLst>
                <a:ext uri="{96DAC541-7B7A-43D3-8B79-37D633B846F1}">
                  <asvg:svgBlip xmlns:asvg="http://schemas.microsoft.com/office/drawing/2016/SVG/main" r:embed="rId99"/>
                </a:ext>
              </a:extLst>
            </a:blip>
            <a:stretch>
              <a:fillRect/>
            </a:stretch>
          </a:blipFill>
        </p:spPr>
      </p:sp>
      <p:sp>
        <p:nvSpPr>
          <p:cNvPr id="53" name="Freeform 53"/>
          <p:cNvSpPr/>
          <p:nvPr/>
        </p:nvSpPr>
        <p:spPr>
          <a:xfrm>
            <a:off x="10897019" y="4338702"/>
            <a:ext cx="597956" cy="535536"/>
          </a:xfrm>
          <a:custGeom>
            <a:avLst/>
            <a:gdLst/>
            <a:ahLst/>
            <a:cxnLst/>
            <a:rect l="l" t="t" r="r" b="b"/>
            <a:pathLst>
              <a:path w="597956" h="535536">
                <a:moveTo>
                  <a:pt x="0" y="0"/>
                </a:moveTo>
                <a:lnTo>
                  <a:pt x="597955" y="0"/>
                </a:lnTo>
                <a:lnTo>
                  <a:pt x="597955" y="535536"/>
                </a:lnTo>
                <a:lnTo>
                  <a:pt x="0" y="535536"/>
                </a:lnTo>
                <a:lnTo>
                  <a:pt x="0" y="0"/>
                </a:lnTo>
                <a:close/>
              </a:path>
            </a:pathLst>
          </a:custGeom>
          <a:blipFill>
            <a:blip r:embed="rId100">
              <a:extLst>
                <a:ext uri="{96DAC541-7B7A-43D3-8B79-37D633B846F1}">
                  <asvg:svgBlip xmlns:asvg="http://schemas.microsoft.com/office/drawing/2016/SVG/main" r:embed="rId101"/>
                </a:ext>
              </a:extLst>
            </a:blip>
            <a:stretch>
              <a:fillRect/>
            </a:stretch>
          </a:blipFill>
        </p:spPr>
      </p:sp>
      <p:sp>
        <p:nvSpPr>
          <p:cNvPr id="54" name="Freeform 54"/>
          <p:cNvSpPr/>
          <p:nvPr/>
        </p:nvSpPr>
        <p:spPr>
          <a:xfrm>
            <a:off x="1846749" y="6851902"/>
            <a:ext cx="684000" cy="655598"/>
          </a:xfrm>
          <a:custGeom>
            <a:avLst/>
            <a:gdLst/>
            <a:ahLst/>
            <a:cxnLst/>
            <a:rect l="l" t="t" r="r" b="b"/>
            <a:pathLst>
              <a:path w="684000" h="655598">
                <a:moveTo>
                  <a:pt x="0" y="0"/>
                </a:moveTo>
                <a:lnTo>
                  <a:pt x="684000" y="0"/>
                </a:lnTo>
                <a:lnTo>
                  <a:pt x="684000" y="655598"/>
                </a:lnTo>
                <a:lnTo>
                  <a:pt x="0" y="655598"/>
                </a:lnTo>
                <a:lnTo>
                  <a:pt x="0" y="0"/>
                </a:lnTo>
                <a:close/>
              </a:path>
            </a:pathLst>
          </a:custGeom>
          <a:blipFill>
            <a:blip r:embed="rId102">
              <a:extLst>
                <a:ext uri="{96DAC541-7B7A-43D3-8B79-37D633B846F1}">
                  <asvg:svgBlip xmlns:asvg="http://schemas.microsoft.com/office/drawing/2016/SVG/main" r:embed="rId103"/>
                </a:ext>
              </a:extLst>
            </a:blip>
            <a:stretch>
              <a:fillRect/>
            </a:stretch>
          </a:blipFill>
        </p:spPr>
      </p:sp>
      <p:sp>
        <p:nvSpPr>
          <p:cNvPr id="55" name="Freeform 55"/>
          <p:cNvSpPr/>
          <p:nvPr/>
        </p:nvSpPr>
        <p:spPr>
          <a:xfrm>
            <a:off x="13694839" y="1748187"/>
            <a:ext cx="635922" cy="635922"/>
          </a:xfrm>
          <a:custGeom>
            <a:avLst/>
            <a:gdLst/>
            <a:ahLst/>
            <a:cxnLst/>
            <a:rect l="l" t="t" r="r" b="b"/>
            <a:pathLst>
              <a:path w="635922" h="635922">
                <a:moveTo>
                  <a:pt x="0" y="0"/>
                </a:moveTo>
                <a:lnTo>
                  <a:pt x="635922" y="0"/>
                </a:lnTo>
                <a:lnTo>
                  <a:pt x="635922" y="635922"/>
                </a:lnTo>
                <a:lnTo>
                  <a:pt x="0" y="635922"/>
                </a:lnTo>
                <a:lnTo>
                  <a:pt x="0" y="0"/>
                </a:lnTo>
                <a:close/>
              </a:path>
            </a:pathLst>
          </a:custGeom>
          <a:blipFill>
            <a:blip r:embed="rId104">
              <a:extLst>
                <a:ext uri="{96DAC541-7B7A-43D3-8B79-37D633B846F1}">
                  <asvg:svgBlip xmlns:asvg="http://schemas.microsoft.com/office/drawing/2016/SVG/main" r:embed="rId105"/>
                </a:ext>
              </a:extLst>
            </a:blip>
            <a:stretch>
              <a:fillRect/>
            </a:stretch>
          </a:blipFill>
        </p:spPr>
      </p:sp>
      <p:sp>
        <p:nvSpPr>
          <p:cNvPr id="56" name="Freeform 56"/>
          <p:cNvSpPr/>
          <p:nvPr/>
        </p:nvSpPr>
        <p:spPr>
          <a:xfrm>
            <a:off x="15158146" y="4299442"/>
            <a:ext cx="679132" cy="614055"/>
          </a:xfrm>
          <a:custGeom>
            <a:avLst/>
            <a:gdLst/>
            <a:ahLst/>
            <a:cxnLst/>
            <a:rect l="l" t="t" r="r" b="b"/>
            <a:pathLst>
              <a:path w="679132" h="614055">
                <a:moveTo>
                  <a:pt x="0" y="0"/>
                </a:moveTo>
                <a:lnTo>
                  <a:pt x="679133" y="0"/>
                </a:lnTo>
                <a:lnTo>
                  <a:pt x="679133" y="614056"/>
                </a:lnTo>
                <a:lnTo>
                  <a:pt x="0" y="614056"/>
                </a:lnTo>
                <a:lnTo>
                  <a:pt x="0" y="0"/>
                </a:lnTo>
                <a:close/>
              </a:path>
            </a:pathLst>
          </a:custGeom>
          <a:blipFill>
            <a:blip r:embed="rId106">
              <a:extLst>
                <a:ext uri="{96DAC541-7B7A-43D3-8B79-37D633B846F1}">
                  <asvg:svgBlip xmlns:asvg="http://schemas.microsoft.com/office/drawing/2016/SVG/main" r:embed="rId107"/>
                </a:ext>
              </a:extLst>
            </a:blip>
            <a:stretch>
              <a:fillRect/>
            </a:stretch>
          </a:blipFill>
        </p:spPr>
      </p:sp>
      <p:sp>
        <p:nvSpPr>
          <p:cNvPr id="57" name="Freeform 57"/>
          <p:cNvSpPr/>
          <p:nvPr/>
        </p:nvSpPr>
        <p:spPr>
          <a:xfrm>
            <a:off x="7814456" y="512331"/>
            <a:ext cx="661571" cy="661570"/>
          </a:xfrm>
          <a:custGeom>
            <a:avLst/>
            <a:gdLst/>
            <a:ahLst/>
            <a:cxnLst/>
            <a:rect l="l" t="t" r="r" b="b"/>
            <a:pathLst>
              <a:path w="661571" h="661570">
                <a:moveTo>
                  <a:pt x="0" y="0"/>
                </a:moveTo>
                <a:lnTo>
                  <a:pt x="661570" y="0"/>
                </a:lnTo>
                <a:lnTo>
                  <a:pt x="661570" y="661571"/>
                </a:lnTo>
                <a:lnTo>
                  <a:pt x="0" y="661571"/>
                </a:lnTo>
                <a:lnTo>
                  <a:pt x="0" y="0"/>
                </a:lnTo>
                <a:close/>
              </a:path>
            </a:pathLst>
          </a:custGeom>
          <a:blipFill>
            <a:blip r:embed="rId108">
              <a:extLst>
                <a:ext uri="{96DAC541-7B7A-43D3-8B79-37D633B846F1}">
                  <asvg:svgBlip xmlns:asvg="http://schemas.microsoft.com/office/drawing/2016/SVG/main" r:embed="rId109"/>
                </a:ext>
              </a:extLst>
            </a:blip>
            <a:stretch>
              <a:fillRect/>
            </a:stretch>
          </a:blipFill>
        </p:spPr>
      </p:sp>
      <p:sp>
        <p:nvSpPr>
          <p:cNvPr id="58" name="Freeform 58"/>
          <p:cNvSpPr/>
          <p:nvPr/>
        </p:nvSpPr>
        <p:spPr>
          <a:xfrm>
            <a:off x="592132" y="3101596"/>
            <a:ext cx="524206" cy="437819"/>
          </a:xfrm>
          <a:custGeom>
            <a:avLst/>
            <a:gdLst/>
            <a:ahLst/>
            <a:cxnLst/>
            <a:rect l="l" t="t" r="r" b="b"/>
            <a:pathLst>
              <a:path w="524206" h="437819">
                <a:moveTo>
                  <a:pt x="0" y="0"/>
                </a:moveTo>
                <a:lnTo>
                  <a:pt x="524207" y="0"/>
                </a:lnTo>
                <a:lnTo>
                  <a:pt x="524207" y="437819"/>
                </a:lnTo>
                <a:lnTo>
                  <a:pt x="0" y="437819"/>
                </a:lnTo>
                <a:lnTo>
                  <a:pt x="0" y="0"/>
                </a:lnTo>
                <a:close/>
              </a:path>
            </a:pathLst>
          </a:custGeom>
          <a:blipFill>
            <a:blip r:embed="rId110">
              <a:extLst>
                <a:ext uri="{96DAC541-7B7A-43D3-8B79-37D633B846F1}">
                  <asvg:svgBlip xmlns:asvg="http://schemas.microsoft.com/office/drawing/2016/SVG/main" r:embed="rId111"/>
                </a:ext>
              </a:extLst>
            </a:blip>
            <a:stretch>
              <a:fillRect/>
            </a:stretch>
          </a:blipFill>
        </p:spPr>
      </p:sp>
      <p:sp>
        <p:nvSpPr>
          <p:cNvPr id="59" name="Freeform 59"/>
          <p:cNvSpPr/>
          <p:nvPr/>
        </p:nvSpPr>
        <p:spPr>
          <a:xfrm>
            <a:off x="10877673" y="524240"/>
            <a:ext cx="636651" cy="637750"/>
          </a:xfrm>
          <a:custGeom>
            <a:avLst/>
            <a:gdLst/>
            <a:ahLst/>
            <a:cxnLst/>
            <a:rect l="l" t="t" r="r" b="b"/>
            <a:pathLst>
              <a:path w="636651" h="637750">
                <a:moveTo>
                  <a:pt x="0" y="0"/>
                </a:moveTo>
                <a:lnTo>
                  <a:pt x="636651" y="0"/>
                </a:lnTo>
                <a:lnTo>
                  <a:pt x="636651" y="637750"/>
                </a:lnTo>
                <a:lnTo>
                  <a:pt x="0" y="637750"/>
                </a:lnTo>
                <a:lnTo>
                  <a:pt x="0" y="0"/>
                </a:lnTo>
                <a:close/>
              </a:path>
            </a:pathLst>
          </a:custGeom>
          <a:blipFill>
            <a:blip r:embed="rId112">
              <a:extLst>
                <a:ext uri="{96DAC541-7B7A-43D3-8B79-37D633B846F1}">
                  <asvg:svgBlip xmlns:asvg="http://schemas.microsoft.com/office/drawing/2016/SVG/main" r:embed="rId113"/>
                </a:ext>
              </a:extLst>
            </a:blip>
            <a:stretch>
              <a:fillRect/>
            </a:stretch>
          </a:blipFill>
        </p:spPr>
      </p:sp>
      <p:sp>
        <p:nvSpPr>
          <p:cNvPr id="60" name="Freeform 60"/>
          <p:cNvSpPr/>
          <p:nvPr/>
        </p:nvSpPr>
        <p:spPr>
          <a:xfrm>
            <a:off x="6350714" y="5609708"/>
            <a:ext cx="510168" cy="568140"/>
          </a:xfrm>
          <a:custGeom>
            <a:avLst/>
            <a:gdLst/>
            <a:ahLst/>
            <a:cxnLst/>
            <a:rect l="l" t="t" r="r" b="b"/>
            <a:pathLst>
              <a:path w="510168" h="568140">
                <a:moveTo>
                  <a:pt x="0" y="0"/>
                </a:moveTo>
                <a:lnTo>
                  <a:pt x="510168" y="0"/>
                </a:lnTo>
                <a:lnTo>
                  <a:pt x="510168" y="568140"/>
                </a:lnTo>
                <a:lnTo>
                  <a:pt x="0" y="568140"/>
                </a:lnTo>
                <a:lnTo>
                  <a:pt x="0" y="0"/>
                </a:lnTo>
                <a:close/>
              </a:path>
            </a:pathLst>
          </a:custGeom>
          <a:blipFill>
            <a:blip r:embed="rId114">
              <a:extLst>
                <a:ext uri="{96DAC541-7B7A-43D3-8B79-37D633B846F1}">
                  <asvg:svgBlip xmlns:asvg="http://schemas.microsoft.com/office/drawing/2016/SVG/main" r:embed="rId115"/>
                </a:ext>
              </a:extLst>
            </a:blip>
            <a:stretch>
              <a:fillRect/>
            </a:stretch>
          </a:blipFill>
        </p:spPr>
      </p:sp>
      <p:sp>
        <p:nvSpPr>
          <p:cNvPr id="61" name="Freeform 61"/>
          <p:cNvSpPr/>
          <p:nvPr/>
        </p:nvSpPr>
        <p:spPr>
          <a:xfrm>
            <a:off x="4830075" y="5644436"/>
            <a:ext cx="567696" cy="498684"/>
          </a:xfrm>
          <a:custGeom>
            <a:avLst/>
            <a:gdLst/>
            <a:ahLst/>
            <a:cxnLst/>
            <a:rect l="l" t="t" r="r" b="b"/>
            <a:pathLst>
              <a:path w="567696" h="498684">
                <a:moveTo>
                  <a:pt x="0" y="0"/>
                </a:moveTo>
                <a:lnTo>
                  <a:pt x="567696" y="0"/>
                </a:lnTo>
                <a:lnTo>
                  <a:pt x="567696" y="498684"/>
                </a:lnTo>
                <a:lnTo>
                  <a:pt x="0" y="498684"/>
                </a:lnTo>
                <a:lnTo>
                  <a:pt x="0" y="0"/>
                </a:lnTo>
                <a:close/>
              </a:path>
            </a:pathLst>
          </a:custGeom>
          <a:blipFill>
            <a:blip r:embed="rId116">
              <a:extLst>
                <a:ext uri="{96DAC541-7B7A-43D3-8B79-37D633B846F1}">
                  <asvg:svgBlip xmlns:asvg="http://schemas.microsoft.com/office/drawing/2016/SVG/main" r:embed="rId117"/>
                </a:ext>
              </a:extLst>
            </a:blip>
            <a:stretch>
              <a:fillRect/>
            </a:stretch>
          </a:blipFill>
        </p:spPr>
      </p:sp>
      <p:sp>
        <p:nvSpPr>
          <p:cNvPr id="62" name="Freeform 62"/>
          <p:cNvSpPr/>
          <p:nvPr/>
        </p:nvSpPr>
        <p:spPr>
          <a:xfrm>
            <a:off x="626841" y="4231098"/>
            <a:ext cx="450579" cy="712647"/>
          </a:xfrm>
          <a:custGeom>
            <a:avLst/>
            <a:gdLst/>
            <a:ahLst/>
            <a:cxnLst/>
            <a:rect l="l" t="t" r="r" b="b"/>
            <a:pathLst>
              <a:path w="450579" h="712647">
                <a:moveTo>
                  <a:pt x="0" y="0"/>
                </a:moveTo>
                <a:lnTo>
                  <a:pt x="450579" y="0"/>
                </a:lnTo>
                <a:lnTo>
                  <a:pt x="450579" y="712647"/>
                </a:lnTo>
                <a:lnTo>
                  <a:pt x="0" y="712647"/>
                </a:lnTo>
                <a:lnTo>
                  <a:pt x="0" y="0"/>
                </a:lnTo>
                <a:close/>
              </a:path>
            </a:pathLst>
          </a:custGeom>
          <a:blipFill>
            <a:blip r:embed="rId118">
              <a:extLst>
                <a:ext uri="{96DAC541-7B7A-43D3-8B79-37D633B846F1}">
                  <asvg:svgBlip xmlns:asvg="http://schemas.microsoft.com/office/drawing/2016/SVG/main" r:embed="rId119"/>
                </a:ext>
              </a:extLst>
            </a:blip>
            <a:stretch>
              <a:fillRect/>
            </a:stretch>
          </a:blipFill>
        </p:spPr>
      </p:sp>
      <p:sp>
        <p:nvSpPr>
          <p:cNvPr id="63" name="Freeform 63"/>
          <p:cNvSpPr/>
          <p:nvPr/>
        </p:nvSpPr>
        <p:spPr>
          <a:xfrm>
            <a:off x="15111796" y="1613822"/>
            <a:ext cx="771831" cy="904653"/>
          </a:xfrm>
          <a:custGeom>
            <a:avLst/>
            <a:gdLst/>
            <a:ahLst/>
            <a:cxnLst/>
            <a:rect l="l" t="t" r="r" b="b"/>
            <a:pathLst>
              <a:path w="771831" h="904653">
                <a:moveTo>
                  <a:pt x="0" y="0"/>
                </a:moveTo>
                <a:lnTo>
                  <a:pt x="771831" y="0"/>
                </a:lnTo>
                <a:lnTo>
                  <a:pt x="771831" y="904652"/>
                </a:lnTo>
                <a:lnTo>
                  <a:pt x="0" y="904652"/>
                </a:lnTo>
                <a:lnTo>
                  <a:pt x="0" y="0"/>
                </a:lnTo>
                <a:close/>
              </a:path>
            </a:pathLst>
          </a:custGeom>
          <a:blipFill>
            <a:blip r:embed="rId120">
              <a:extLst>
                <a:ext uri="{96DAC541-7B7A-43D3-8B79-37D633B846F1}">
                  <asvg:svgBlip xmlns:asvg="http://schemas.microsoft.com/office/drawing/2016/SVG/main" r:embed="rId121"/>
                </a:ext>
              </a:extLst>
            </a:blip>
            <a:stretch>
              <a:fillRect/>
            </a:stretch>
          </a:blipFill>
        </p:spPr>
      </p:sp>
      <p:sp>
        <p:nvSpPr>
          <p:cNvPr id="64" name="Freeform 64"/>
          <p:cNvSpPr/>
          <p:nvPr/>
        </p:nvSpPr>
        <p:spPr>
          <a:xfrm>
            <a:off x="13669402" y="4293007"/>
            <a:ext cx="679028" cy="626922"/>
          </a:xfrm>
          <a:custGeom>
            <a:avLst/>
            <a:gdLst/>
            <a:ahLst/>
            <a:cxnLst/>
            <a:rect l="l" t="t" r="r" b="b"/>
            <a:pathLst>
              <a:path w="679028" h="626922">
                <a:moveTo>
                  <a:pt x="0" y="0"/>
                </a:moveTo>
                <a:lnTo>
                  <a:pt x="679028" y="0"/>
                </a:lnTo>
                <a:lnTo>
                  <a:pt x="679028" y="626923"/>
                </a:lnTo>
                <a:lnTo>
                  <a:pt x="0" y="626923"/>
                </a:lnTo>
                <a:lnTo>
                  <a:pt x="0" y="0"/>
                </a:lnTo>
                <a:close/>
              </a:path>
            </a:pathLst>
          </a:custGeom>
          <a:blipFill>
            <a:blip r:embed="rId122">
              <a:extLst>
                <a:ext uri="{96DAC541-7B7A-43D3-8B79-37D633B846F1}">
                  <asvg:svgBlip xmlns:asvg="http://schemas.microsoft.com/office/drawing/2016/SVG/main" r:embed="rId123"/>
                </a:ext>
              </a:extLst>
            </a:blip>
            <a:stretch>
              <a:fillRect/>
            </a:stretch>
          </a:blipFill>
        </p:spPr>
      </p:sp>
      <p:sp>
        <p:nvSpPr>
          <p:cNvPr id="65" name="Freeform 65"/>
          <p:cNvSpPr/>
          <p:nvPr/>
        </p:nvSpPr>
        <p:spPr>
          <a:xfrm>
            <a:off x="3325788" y="6862917"/>
            <a:ext cx="596094" cy="615143"/>
          </a:xfrm>
          <a:custGeom>
            <a:avLst/>
            <a:gdLst/>
            <a:ahLst/>
            <a:cxnLst/>
            <a:rect l="l" t="t" r="r" b="b"/>
            <a:pathLst>
              <a:path w="596094" h="615143">
                <a:moveTo>
                  <a:pt x="0" y="0"/>
                </a:moveTo>
                <a:lnTo>
                  <a:pt x="596094" y="0"/>
                </a:lnTo>
                <a:lnTo>
                  <a:pt x="596094" y="615143"/>
                </a:lnTo>
                <a:lnTo>
                  <a:pt x="0" y="615143"/>
                </a:lnTo>
                <a:lnTo>
                  <a:pt x="0" y="0"/>
                </a:lnTo>
                <a:close/>
              </a:path>
            </a:pathLst>
          </a:custGeom>
          <a:blipFill>
            <a:blip r:embed="rId124">
              <a:extLst>
                <a:ext uri="{96DAC541-7B7A-43D3-8B79-37D633B846F1}">
                  <asvg:svgBlip xmlns:asvg="http://schemas.microsoft.com/office/drawing/2016/SVG/main" r:embed="rId125"/>
                </a:ext>
              </a:extLst>
            </a:blip>
            <a:stretch>
              <a:fillRect/>
            </a:stretch>
          </a:blipFill>
        </p:spPr>
      </p:sp>
      <p:sp>
        <p:nvSpPr>
          <p:cNvPr id="66" name="Freeform 66"/>
          <p:cNvSpPr/>
          <p:nvPr/>
        </p:nvSpPr>
        <p:spPr>
          <a:xfrm>
            <a:off x="6195934" y="6770148"/>
            <a:ext cx="819729" cy="819729"/>
          </a:xfrm>
          <a:custGeom>
            <a:avLst/>
            <a:gdLst/>
            <a:ahLst/>
            <a:cxnLst/>
            <a:rect l="l" t="t" r="r" b="b"/>
            <a:pathLst>
              <a:path w="819729" h="819729">
                <a:moveTo>
                  <a:pt x="0" y="0"/>
                </a:moveTo>
                <a:lnTo>
                  <a:pt x="819730" y="0"/>
                </a:lnTo>
                <a:lnTo>
                  <a:pt x="819730" y="819729"/>
                </a:lnTo>
                <a:lnTo>
                  <a:pt x="0" y="819729"/>
                </a:lnTo>
                <a:lnTo>
                  <a:pt x="0" y="0"/>
                </a:lnTo>
                <a:close/>
              </a:path>
            </a:pathLst>
          </a:custGeom>
          <a:blipFill>
            <a:blip r:embed="rId126">
              <a:extLst>
                <a:ext uri="{96DAC541-7B7A-43D3-8B79-37D633B846F1}">
                  <asvg:svgBlip xmlns:asvg="http://schemas.microsoft.com/office/drawing/2016/SVG/main" r:embed="rId127"/>
                </a:ext>
              </a:extLst>
            </a:blip>
            <a:stretch>
              <a:fillRect/>
            </a:stretch>
          </a:blipFill>
        </p:spPr>
      </p:sp>
      <p:sp>
        <p:nvSpPr>
          <p:cNvPr id="67" name="Freeform 67"/>
          <p:cNvSpPr/>
          <p:nvPr/>
        </p:nvSpPr>
        <p:spPr>
          <a:xfrm>
            <a:off x="4692874" y="6733957"/>
            <a:ext cx="867112" cy="867112"/>
          </a:xfrm>
          <a:custGeom>
            <a:avLst/>
            <a:gdLst/>
            <a:ahLst/>
            <a:cxnLst/>
            <a:rect l="l" t="t" r="r" b="b"/>
            <a:pathLst>
              <a:path w="867112" h="867112">
                <a:moveTo>
                  <a:pt x="0" y="0"/>
                </a:moveTo>
                <a:lnTo>
                  <a:pt x="867112" y="0"/>
                </a:lnTo>
                <a:lnTo>
                  <a:pt x="867112" y="867112"/>
                </a:lnTo>
                <a:lnTo>
                  <a:pt x="0" y="867112"/>
                </a:lnTo>
                <a:lnTo>
                  <a:pt x="0" y="0"/>
                </a:lnTo>
                <a:close/>
              </a:path>
            </a:pathLst>
          </a:custGeom>
          <a:blipFill>
            <a:blip r:embed="rId128">
              <a:extLst>
                <a:ext uri="{96DAC541-7B7A-43D3-8B79-37D633B846F1}">
                  <asvg:svgBlip xmlns:asvg="http://schemas.microsoft.com/office/drawing/2016/SVG/main" r:embed="rId129"/>
                </a:ext>
              </a:extLst>
            </a:blip>
            <a:stretch>
              <a:fillRect/>
            </a:stretch>
          </a:blipFill>
        </p:spPr>
      </p:sp>
      <p:sp>
        <p:nvSpPr>
          <p:cNvPr id="68" name="Freeform 68"/>
          <p:cNvSpPr/>
          <p:nvPr/>
        </p:nvSpPr>
        <p:spPr>
          <a:xfrm>
            <a:off x="9327492" y="6939316"/>
            <a:ext cx="635502" cy="481391"/>
          </a:xfrm>
          <a:custGeom>
            <a:avLst/>
            <a:gdLst/>
            <a:ahLst/>
            <a:cxnLst/>
            <a:rect l="l" t="t" r="r" b="b"/>
            <a:pathLst>
              <a:path w="635502" h="481391">
                <a:moveTo>
                  <a:pt x="0" y="0"/>
                </a:moveTo>
                <a:lnTo>
                  <a:pt x="635502" y="0"/>
                </a:lnTo>
                <a:lnTo>
                  <a:pt x="635502" y="481391"/>
                </a:lnTo>
                <a:lnTo>
                  <a:pt x="0" y="481391"/>
                </a:lnTo>
                <a:lnTo>
                  <a:pt x="0" y="0"/>
                </a:lnTo>
                <a:close/>
              </a:path>
            </a:pathLst>
          </a:custGeom>
          <a:blipFill>
            <a:blip r:embed="rId130">
              <a:extLst>
                <a:ext uri="{96DAC541-7B7A-43D3-8B79-37D633B846F1}">
                  <asvg:svgBlip xmlns:asvg="http://schemas.microsoft.com/office/drawing/2016/SVG/main" r:embed="rId131"/>
                </a:ext>
              </a:extLst>
            </a:blip>
            <a:stretch>
              <a:fillRect/>
            </a:stretch>
          </a:blipFill>
        </p:spPr>
      </p:sp>
      <p:sp>
        <p:nvSpPr>
          <p:cNvPr id="69" name="Freeform 69"/>
          <p:cNvSpPr/>
          <p:nvPr/>
        </p:nvSpPr>
        <p:spPr>
          <a:xfrm>
            <a:off x="7820494" y="6894807"/>
            <a:ext cx="611397" cy="532313"/>
          </a:xfrm>
          <a:custGeom>
            <a:avLst/>
            <a:gdLst/>
            <a:ahLst/>
            <a:cxnLst/>
            <a:rect l="l" t="t" r="r" b="b"/>
            <a:pathLst>
              <a:path w="611397" h="532313">
                <a:moveTo>
                  <a:pt x="0" y="0"/>
                </a:moveTo>
                <a:lnTo>
                  <a:pt x="611397" y="0"/>
                </a:lnTo>
                <a:lnTo>
                  <a:pt x="611397" y="532312"/>
                </a:lnTo>
                <a:lnTo>
                  <a:pt x="0" y="532312"/>
                </a:lnTo>
                <a:lnTo>
                  <a:pt x="0" y="0"/>
                </a:lnTo>
                <a:close/>
              </a:path>
            </a:pathLst>
          </a:custGeom>
          <a:blipFill>
            <a:blip r:embed="rId132">
              <a:extLst>
                <a:ext uri="{96DAC541-7B7A-43D3-8B79-37D633B846F1}">
                  <asvg:svgBlip xmlns:asvg="http://schemas.microsoft.com/office/drawing/2016/SVG/main" r:embed="rId133"/>
                </a:ext>
              </a:extLst>
            </a:blip>
            <a:stretch>
              <a:fillRect/>
            </a:stretch>
          </a:blipFill>
        </p:spPr>
      </p:sp>
      <p:sp>
        <p:nvSpPr>
          <p:cNvPr id="70" name="Freeform 70"/>
          <p:cNvSpPr/>
          <p:nvPr/>
        </p:nvSpPr>
        <p:spPr>
          <a:xfrm>
            <a:off x="10918096" y="6911715"/>
            <a:ext cx="554051" cy="536597"/>
          </a:xfrm>
          <a:custGeom>
            <a:avLst/>
            <a:gdLst/>
            <a:ahLst/>
            <a:cxnLst/>
            <a:rect l="l" t="t" r="r" b="b"/>
            <a:pathLst>
              <a:path w="554051" h="536597">
                <a:moveTo>
                  <a:pt x="0" y="0"/>
                </a:moveTo>
                <a:lnTo>
                  <a:pt x="554051" y="0"/>
                </a:lnTo>
                <a:lnTo>
                  <a:pt x="554051" y="536597"/>
                </a:lnTo>
                <a:lnTo>
                  <a:pt x="0" y="536597"/>
                </a:lnTo>
                <a:lnTo>
                  <a:pt x="0" y="0"/>
                </a:lnTo>
                <a:close/>
              </a:path>
            </a:pathLst>
          </a:custGeom>
          <a:blipFill>
            <a:blip r:embed="rId134">
              <a:extLst>
                <a:ext uri="{96DAC541-7B7A-43D3-8B79-37D633B846F1}">
                  <asvg:svgBlip xmlns:asvg="http://schemas.microsoft.com/office/drawing/2016/SVG/main" r:embed="rId135"/>
                </a:ext>
              </a:extLst>
            </a:blip>
            <a:stretch>
              <a:fillRect/>
            </a:stretch>
          </a:blipFill>
        </p:spPr>
      </p:sp>
      <p:sp>
        <p:nvSpPr>
          <p:cNvPr id="71" name="Freeform 71"/>
          <p:cNvSpPr/>
          <p:nvPr/>
        </p:nvSpPr>
        <p:spPr>
          <a:xfrm>
            <a:off x="12370910" y="6844506"/>
            <a:ext cx="596748" cy="651965"/>
          </a:xfrm>
          <a:custGeom>
            <a:avLst/>
            <a:gdLst/>
            <a:ahLst/>
            <a:cxnLst/>
            <a:rect l="l" t="t" r="r" b="b"/>
            <a:pathLst>
              <a:path w="596748" h="651965">
                <a:moveTo>
                  <a:pt x="0" y="0"/>
                </a:moveTo>
                <a:lnTo>
                  <a:pt x="596748" y="0"/>
                </a:lnTo>
                <a:lnTo>
                  <a:pt x="596748" y="651965"/>
                </a:lnTo>
                <a:lnTo>
                  <a:pt x="0" y="651965"/>
                </a:lnTo>
                <a:lnTo>
                  <a:pt x="0" y="0"/>
                </a:lnTo>
                <a:close/>
              </a:path>
            </a:pathLst>
          </a:custGeom>
          <a:blipFill>
            <a:blip r:embed="rId136">
              <a:extLst>
                <a:ext uri="{96DAC541-7B7A-43D3-8B79-37D633B846F1}">
                  <asvg:svgBlip xmlns:asvg="http://schemas.microsoft.com/office/drawing/2016/SVG/main" r:embed="rId137"/>
                </a:ext>
              </a:extLst>
            </a:blip>
            <a:stretch>
              <a:fillRect/>
            </a:stretch>
          </a:blipFill>
        </p:spPr>
      </p:sp>
      <p:sp>
        <p:nvSpPr>
          <p:cNvPr id="72" name="Freeform 72"/>
          <p:cNvSpPr/>
          <p:nvPr/>
        </p:nvSpPr>
        <p:spPr>
          <a:xfrm>
            <a:off x="13723080" y="6839107"/>
            <a:ext cx="541343" cy="662765"/>
          </a:xfrm>
          <a:custGeom>
            <a:avLst/>
            <a:gdLst/>
            <a:ahLst/>
            <a:cxnLst/>
            <a:rect l="l" t="t" r="r" b="b"/>
            <a:pathLst>
              <a:path w="541343" h="662765">
                <a:moveTo>
                  <a:pt x="0" y="0"/>
                </a:moveTo>
                <a:lnTo>
                  <a:pt x="541342" y="0"/>
                </a:lnTo>
                <a:lnTo>
                  <a:pt x="541342" y="662765"/>
                </a:lnTo>
                <a:lnTo>
                  <a:pt x="0" y="662765"/>
                </a:lnTo>
                <a:lnTo>
                  <a:pt x="0" y="0"/>
                </a:lnTo>
                <a:close/>
              </a:path>
            </a:pathLst>
          </a:custGeom>
          <a:blipFill>
            <a:blip r:embed="rId138">
              <a:extLst>
                <a:ext uri="{96DAC541-7B7A-43D3-8B79-37D633B846F1}">
                  <asvg:svgBlip xmlns:asvg="http://schemas.microsoft.com/office/drawing/2016/SVG/main" r:embed="rId139"/>
                </a:ext>
              </a:extLst>
            </a:blip>
            <a:stretch>
              <a:fillRect/>
            </a:stretch>
          </a:blipFill>
        </p:spPr>
      </p:sp>
      <p:sp>
        <p:nvSpPr>
          <p:cNvPr id="73" name="Freeform 73"/>
          <p:cNvSpPr/>
          <p:nvPr/>
        </p:nvSpPr>
        <p:spPr>
          <a:xfrm>
            <a:off x="16653494" y="6882598"/>
            <a:ext cx="792948" cy="594833"/>
          </a:xfrm>
          <a:custGeom>
            <a:avLst/>
            <a:gdLst/>
            <a:ahLst/>
            <a:cxnLst/>
            <a:rect l="l" t="t" r="r" b="b"/>
            <a:pathLst>
              <a:path w="792948" h="594833">
                <a:moveTo>
                  <a:pt x="0" y="0"/>
                </a:moveTo>
                <a:lnTo>
                  <a:pt x="792948" y="0"/>
                </a:lnTo>
                <a:lnTo>
                  <a:pt x="792948" y="594833"/>
                </a:lnTo>
                <a:lnTo>
                  <a:pt x="0" y="594833"/>
                </a:lnTo>
                <a:lnTo>
                  <a:pt x="0" y="0"/>
                </a:lnTo>
                <a:close/>
              </a:path>
            </a:pathLst>
          </a:custGeom>
          <a:blipFill>
            <a:blip r:embed="rId140">
              <a:extLst>
                <a:ext uri="{96DAC541-7B7A-43D3-8B79-37D633B846F1}">
                  <asvg:svgBlip xmlns:asvg="http://schemas.microsoft.com/office/drawing/2016/SVG/main" r:embed="rId141"/>
                </a:ext>
              </a:extLst>
            </a:blip>
            <a:stretch>
              <a:fillRect/>
            </a:stretch>
          </a:blipFill>
        </p:spPr>
      </p:sp>
      <p:sp>
        <p:nvSpPr>
          <p:cNvPr id="74" name="Freeform 74"/>
          <p:cNvSpPr/>
          <p:nvPr/>
        </p:nvSpPr>
        <p:spPr>
          <a:xfrm>
            <a:off x="15204894" y="6910725"/>
            <a:ext cx="566588" cy="546635"/>
          </a:xfrm>
          <a:custGeom>
            <a:avLst/>
            <a:gdLst/>
            <a:ahLst/>
            <a:cxnLst/>
            <a:rect l="l" t="t" r="r" b="b"/>
            <a:pathLst>
              <a:path w="566588" h="546635">
                <a:moveTo>
                  <a:pt x="0" y="0"/>
                </a:moveTo>
                <a:lnTo>
                  <a:pt x="566588" y="0"/>
                </a:lnTo>
                <a:lnTo>
                  <a:pt x="566588" y="546635"/>
                </a:lnTo>
                <a:lnTo>
                  <a:pt x="0" y="546635"/>
                </a:lnTo>
                <a:lnTo>
                  <a:pt x="0" y="0"/>
                </a:lnTo>
                <a:close/>
              </a:path>
            </a:pathLst>
          </a:custGeom>
          <a:blipFill>
            <a:blip r:embed="rId142">
              <a:extLst>
                <a:ext uri="{96DAC541-7B7A-43D3-8B79-37D633B846F1}">
                  <asvg:svgBlip xmlns:asvg="http://schemas.microsoft.com/office/drawing/2016/SVG/main" r:embed="rId143"/>
                </a:ext>
              </a:extLst>
            </a:blip>
            <a:stretch>
              <a:fillRect/>
            </a:stretch>
          </a:blipFill>
        </p:spPr>
      </p:sp>
      <p:sp>
        <p:nvSpPr>
          <p:cNvPr id="75" name="Freeform 75"/>
          <p:cNvSpPr/>
          <p:nvPr/>
        </p:nvSpPr>
        <p:spPr>
          <a:xfrm>
            <a:off x="525255" y="8096515"/>
            <a:ext cx="653754" cy="458759"/>
          </a:xfrm>
          <a:custGeom>
            <a:avLst/>
            <a:gdLst/>
            <a:ahLst/>
            <a:cxnLst/>
            <a:rect l="l" t="t" r="r" b="b"/>
            <a:pathLst>
              <a:path w="653754" h="458759">
                <a:moveTo>
                  <a:pt x="0" y="0"/>
                </a:moveTo>
                <a:lnTo>
                  <a:pt x="653754" y="0"/>
                </a:lnTo>
                <a:lnTo>
                  <a:pt x="653754" y="458759"/>
                </a:lnTo>
                <a:lnTo>
                  <a:pt x="0" y="458759"/>
                </a:lnTo>
                <a:lnTo>
                  <a:pt x="0" y="0"/>
                </a:lnTo>
                <a:close/>
              </a:path>
            </a:pathLst>
          </a:custGeom>
          <a:blipFill>
            <a:blip r:embed="rId144">
              <a:extLst>
                <a:ext uri="{96DAC541-7B7A-43D3-8B79-37D633B846F1}">
                  <asvg:svgBlip xmlns:asvg="http://schemas.microsoft.com/office/drawing/2016/SVG/main" r:embed="rId145"/>
                </a:ext>
              </a:extLst>
            </a:blip>
            <a:stretch>
              <a:fillRect/>
            </a:stretch>
          </a:blipFill>
        </p:spPr>
      </p:sp>
      <p:sp>
        <p:nvSpPr>
          <p:cNvPr id="76" name="Freeform 76"/>
          <p:cNvSpPr/>
          <p:nvPr/>
        </p:nvSpPr>
        <p:spPr>
          <a:xfrm>
            <a:off x="1881486" y="8025396"/>
            <a:ext cx="614111" cy="600996"/>
          </a:xfrm>
          <a:custGeom>
            <a:avLst/>
            <a:gdLst/>
            <a:ahLst/>
            <a:cxnLst/>
            <a:rect l="l" t="t" r="r" b="b"/>
            <a:pathLst>
              <a:path w="614111" h="600996">
                <a:moveTo>
                  <a:pt x="0" y="0"/>
                </a:moveTo>
                <a:lnTo>
                  <a:pt x="614111" y="0"/>
                </a:lnTo>
                <a:lnTo>
                  <a:pt x="614111" y="600996"/>
                </a:lnTo>
                <a:lnTo>
                  <a:pt x="0" y="600996"/>
                </a:lnTo>
                <a:lnTo>
                  <a:pt x="0" y="0"/>
                </a:lnTo>
                <a:close/>
              </a:path>
            </a:pathLst>
          </a:custGeom>
          <a:blipFill>
            <a:blip r:embed="rId146">
              <a:extLst>
                <a:ext uri="{96DAC541-7B7A-43D3-8B79-37D633B846F1}">
                  <asvg:svgBlip xmlns:asvg="http://schemas.microsoft.com/office/drawing/2016/SVG/main" r:embed="rId147"/>
                </a:ext>
              </a:extLst>
            </a:blip>
            <a:stretch>
              <a:fillRect/>
            </a:stretch>
          </a:blipFill>
        </p:spPr>
      </p:sp>
      <p:sp>
        <p:nvSpPr>
          <p:cNvPr id="77" name="Freeform 77"/>
          <p:cNvSpPr/>
          <p:nvPr/>
        </p:nvSpPr>
        <p:spPr>
          <a:xfrm>
            <a:off x="3325041" y="8040294"/>
            <a:ext cx="597586" cy="572355"/>
          </a:xfrm>
          <a:custGeom>
            <a:avLst/>
            <a:gdLst/>
            <a:ahLst/>
            <a:cxnLst/>
            <a:rect l="l" t="t" r="r" b="b"/>
            <a:pathLst>
              <a:path w="597586" h="572355">
                <a:moveTo>
                  <a:pt x="0" y="0"/>
                </a:moveTo>
                <a:lnTo>
                  <a:pt x="597587" y="0"/>
                </a:lnTo>
                <a:lnTo>
                  <a:pt x="597587" y="572355"/>
                </a:lnTo>
                <a:lnTo>
                  <a:pt x="0" y="572355"/>
                </a:lnTo>
                <a:lnTo>
                  <a:pt x="0" y="0"/>
                </a:lnTo>
                <a:close/>
              </a:path>
            </a:pathLst>
          </a:custGeom>
          <a:blipFill>
            <a:blip r:embed="rId148">
              <a:extLst>
                <a:ext uri="{96DAC541-7B7A-43D3-8B79-37D633B846F1}">
                  <asvg:svgBlip xmlns:asvg="http://schemas.microsoft.com/office/drawing/2016/SVG/main" r:embed="rId149"/>
                </a:ext>
              </a:extLst>
            </a:blip>
            <a:stretch>
              <a:fillRect/>
            </a:stretch>
          </a:blipFill>
        </p:spPr>
      </p:sp>
      <p:sp>
        <p:nvSpPr>
          <p:cNvPr id="78" name="Freeform 78"/>
          <p:cNvSpPr/>
          <p:nvPr/>
        </p:nvSpPr>
        <p:spPr>
          <a:xfrm>
            <a:off x="6284883" y="8004978"/>
            <a:ext cx="641829" cy="641830"/>
          </a:xfrm>
          <a:custGeom>
            <a:avLst/>
            <a:gdLst/>
            <a:ahLst/>
            <a:cxnLst/>
            <a:rect l="l" t="t" r="r" b="b"/>
            <a:pathLst>
              <a:path w="641829" h="641830">
                <a:moveTo>
                  <a:pt x="0" y="0"/>
                </a:moveTo>
                <a:lnTo>
                  <a:pt x="641829" y="0"/>
                </a:lnTo>
                <a:lnTo>
                  <a:pt x="641829" y="641830"/>
                </a:lnTo>
                <a:lnTo>
                  <a:pt x="0" y="641830"/>
                </a:lnTo>
                <a:lnTo>
                  <a:pt x="0" y="0"/>
                </a:lnTo>
                <a:close/>
              </a:path>
            </a:pathLst>
          </a:custGeom>
          <a:blipFill>
            <a:blip r:embed="rId150">
              <a:extLst>
                <a:ext uri="{96DAC541-7B7A-43D3-8B79-37D633B846F1}">
                  <asvg:svgBlip xmlns:asvg="http://schemas.microsoft.com/office/drawing/2016/SVG/main" r:embed="rId151"/>
                </a:ext>
              </a:extLst>
            </a:blip>
            <a:stretch>
              <a:fillRect/>
            </a:stretch>
          </a:blipFill>
        </p:spPr>
      </p:sp>
      <p:sp>
        <p:nvSpPr>
          <p:cNvPr id="79" name="Freeform 79"/>
          <p:cNvSpPr/>
          <p:nvPr/>
        </p:nvSpPr>
        <p:spPr>
          <a:xfrm>
            <a:off x="4845546" y="7978704"/>
            <a:ext cx="498659" cy="656282"/>
          </a:xfrm>
          <a:custGeom>
            <a:avLst/>
            <a:gdLst/>
            <a:ahLst/>
            <a:cxnLst/>
            <a:rect l="l" t="t" r="r" b="b"/>
            <a:pathLst>
              <a:path w="498659" h="656282">
                <a:moveTo>
                  <a:pt x="0" y="0"/>
                </a:moveTo>
                <a:lnTo>
                  <a:pt x="498658" y="0"/>
                </a:lnTo>
                <a:lnTo>
                  <a:pt x="498658" y="656281"/>
                </a:lnTo>
                <a:lnTo>
                  <a:pt x="0" y="656281"/>
                </a:lnTo>
                <a:lnTo>
                  <a:pt x="0" y="0"/>
                </a:lnTo>
                <a:close/>
              </a:path>
            </a:pathLst>
          </a:custGeom>
          <a:blipFill>
            <a:blip r:embed="rId152">
              <a:extLst>
                <a:ext uri="{96DAC541-7B7A-43D3-8B79-37D633B846F1}">
                  <asvg:svgBlip xmlns:asvg="http://schemas.microsoft.com/office/drawing/2016/SVG/main" r:embed="rId153"/>
                </a:ext>
              </a:extLst>
            </a:blip>
            <a:stretch>
              <a:fillRect/>
            </a:stretch>
          </a:blipFill>
        </p:spPr>
      </p:sp>
      <p:sp>
        <p:nvSpPr>
          <p:cNvPr id="80" name="Freeform 80"/>
          <p:cNvSpPr/>
          <p:nvPr/>
        </p:nvSpPr>
        <p:spPr>
          <a:xfrm>
            <a:off x="9339963" y="7984113"/>
            <a:ext cx="581907" cy="664509"/>
          </a:xfrm>
          <a:custGeom>
            <a:avLst/>
            <a:gdLst/>
            <a:ahLst/>
            <a:cxnLst/>
            <a:rect l="l" t="t" r="r" b="b"/>
            <a:pathLst>
              <a:path w="581907" h="664509">
                <a:moveTo>
                  <a:pt x="0" y="0"/>
                </a:moveTo>
                <a:lnTo>
                  <a:pt x="581907" y="0"/>
                </a:lnTo>
                <a:lnTo>
                  <a:pt x="581907" y="664509"/>
                </a:lnTo>
                <a:lnTo>
                  <a:pt x="0" y="664509"/>
                </a:lnTo>
                <a:lnTo>
                  <a:pt x="0" y="0"/>
                </a:lnTo>
                <a:close/>
              </a:path>
            </a:pathLst>
          </a:custGeom>
          <a:blipFill>
            <a:blip r:embed="rId154">
              <a:extLst>
                <a:ext uri="{96DAC541-7B7A-43D3-8B79-37D633B846F1}">
                  <asvg:svgBlip xmlns:asvg="http://schemas.microsoft.com/office/drawing/2016/SVG/main" r:embed="rId155"/>
                </a:ext>
              </a:extLst>
            </a:blip>
            <a:stretch>
              <a:fillRect/>
            </a:stretch>
          </a:blipFill>
        </p:spPr>
      </p:sp>
      <p:sp>
        <p:nvSpPr>
          <p:cNvPr id="81" name="Freeform 81"/>
          <p:cNvSpPr/>
          <p:nvPr/>
        </p:nvSpPr>
        <p:spPr>
          <a:xfrm>
            <a:off x="7826436" y="8061834"/>
            <a:ext cx="637614" cy="528117"/>
          </a:xfrm>
          <a:custGeom>
            <a:avLst/>
            <a:gdLst/>
            <a:ahLst/>
            <a:cxnLst/>
            <a:rect l="l" t="t" r="r" b="b"/>
            <a:pathLst>
              <a:path w="637614" h="528117">
                <a:moveTo>
                  <a:pt x="0" y="0"/>
                </a:moveTo>
                <a:lnTo>
                  <a:pt x="637614" y="0"/>
                </a:lnTo>
                <a:lnTo>
                  <a:pt x="637614" y="528117"/>
                </a:lnTo>
                <a:lnTo>
                  <a:pt x="0" y="528117"/>
                </a:lnTo>
                <a:lnTo>
                  <a:pt x="0" y="0"/>
                </a:lnTo>
                <a:close/>
              </a:path>
            </a:pathLst>
          </a:custGeom>
          <a:blipFill>
            <a:blip r:embed="rId156">
              <a:extLst>
                <a:ext uri="{96DAC541-7B7A-43D3-8B79-37D633B846F1}">
                  <asvg:svgBlip xmlns:asvg="http://schemas.microsoft.com/office/drawing/2016/SVG/main" r:embed="rId157"/>
                </a:ext>
              </a:extLst>
            </a:blip>
            <a:stretch>
              <a:fillRect/>
            </a:stretch>
          </a:blipFill>
        </p:spPr>
      </p:sp>
      <p:sp>
        <p:nvSpPr>
          <p:cNvPr id="82" name="Freeform 82"/>
          <p:cNvSpPr/>
          <p:nvPr/>
        </p:nvSpPr>
        <p:spPr>
          <a:xfrm>
            <a:off x="10865868" y="8057605"/>
            <a:ext cx="660263" cy="517527"/>
          </a:xfrm>
          <a:custGeom>
            <a:avLst/>
            <a:gdLst/>
            <a:ahLst/>
            <a:cxnLst/>
            <a:rect l="l" t="t" r="r" b="b"/>
            <a:pathLst>
              <a:path w="660263" h="517527">
                <a:moveTo>
                  <a:pt x="0" y="0"/>
                </a:moveTo>
                <a:lnTo>
                  <a:pt x="660263" y="0"/>
                </a:lnTo>
                <a:lnTo>
                  <a:pt x="660263" y="517528"/>
                </a:lnTo>
                <a:lnTo>
                  <a:pt x="0" y="517528"/>
                </a:lnTo>
                <a:lnTo>
                  <a:pt x="0" y="0"/>
                </a:lnTo>
                <a:close/>
              </a:path>
            </a:pathLst>
          </a:custGeom>
          <a:blipFill>
            <a:blip r:embed="rId158">
              <a:extLst>
                <a:ext uri="{96DAC541-7B7A-43D3-8B79-37D633B846F1}">
                  <asvg:svgBlip xmlns:asvg="http://schemas.microsoft.com/office/drawing/2016/SVG/main" r:embed="rId159"/>
                </a:ext>
              </a:extLst>
            </a:blip>
            <a:stretch>
              <a:fillRect/>
            </a:stretch>
          </a:blipFill>
        </p:spPr>
      </p:sp>
      <p:sp>
        <p:nvSpPr>
          <p:cNvPr id="83" name="Freeform 83"/>
          <p:cNvSpPr/>
          <p:nvPr/>
        </p:nvSpPr>
        <p:spPr>
          <a:xfrm>
            <a:off x="13668231" y="7930376"/>
            <a:ext cx="688610" cy="791034"/>
          </a:xfrm>
          <a:custGeom>
            <a:avLst/>
            <a:gdLst/>
            <a:ahLst/>
            <a:cxnLst/>
            <a:rect l="l" t="t" r="r" b="b"/>
            <a:pathLst>
              <a:path w="688610" h="791034">
                <a:moveTo>
                  <a:pt x="0" y="0"/>
                </a:moveTo>
                <a:lnTo>
                  <a:pt x="688610" y="0"/>
                </a:lnTo>
                <a:lnTo>
                  <a:pt x="688610" y="791034"/>
                </a:lnTo>
                <a:lnTo>
                  <a:pt x="0" y="791034"/>
                </a:lnTo>
                <a:lnTo>
                  <a:pt x="0" y="0"/>
                </a:lnTo>
                <a:close/>
              </a:path>
            </a:pathLst>
          </a:custGeom>
          <a:blipFill>
            <a:blip r:embed="rId160">
              <a:extLst>
                <a:ext uri="{96DAC541-7B7A-43D3-8B79-37D633B846F1}">
                  <asvg:svgBlip xmlns:asvg="http://schemas.microsoft.com/office/drawing/2016/SVG/main" r:embed="rId161"/>
                </a:ext>
              </a:extLst>
            </a:blip>
            <a:stretch>
              <a:fillRect/>
            </a:stretch>
          </a:blipFill>
        </p:spPr>
      </p:sp>
      <p:sp>
        <p:nvSpPr>
          <p:cNvPr id="84" name="Freeform 84"/>
          <p:cNvSpPr/>
          <p:nvPr/>
        </p:nvSpPr>
        <p:spPr>
          <a:xfrm>
            <a:off x="12380227" y="7939528"/>
            <a:ext cx="559062" cy="753678"/>
          </a:xfrm>
          <a:custGeom>
            <a:avLst/>
            <a:gdLst/>
            <a:ahLst/>
            <a:cxnLst/>
            <a:rect l="l" t="t" r="r" b="b"/>
            <a:pathLst>
              <a:path w="559062" h="753678">
                <a:moveTo>
                  <a:pt x="0" y="0"/>
                </a:moveTo>
                <a:lnTo>
                  <a:pt x="559063" y="0"/>
                </a:lnTo>
                <a:lnTo>
                  <a:pt x="559063" y="753679"/>
                </a:lnTo>
                <a:lnTo>
                  <a:pt x="0" y="753679"/>
                </a:lnTo>
                <a:lnTo>
                  <a:pt x="0" y="0"/>
                </a:lnTo>
                <a:close/>
              </a:path>
            </a:pathLst>
          </a:custGeom>
          <a:blipFill>
            <a:blip r:embed="rId162">
              <a:extLst>
                <a:ext uri="{96DAC541-7B7A-43D3-8B79-37D633B846F1}">
                  <asvg:svgBlip xmlns:asvg="http://schemas.microsoft.com/office/drawing/2016/SVG/main" r:embed="rId163"/>
                </a:ext>
              </a:extLst>
            </a:blip>
            <a:stretch>
              <a:fillRect/>
            </a:stretch>
          </a:blipFill>
        </p:spPr>
      </p:sp>
      <p:sp>
        <p:nvSpPr>
          <p:cNvPr id="85" name="Freeform 85"/>
          <p:cNvSpPr/>
          <p:nvPr/>
        </p:nvSpPr>
        <p:spPr>
          <a:xfrm>
            <a:off x="15211463" y="7980628"/>
            <a:ext cx="573125" cy="690528"/>
          </a:xfrm>
          <a:custGeom>
            <a:avLst/>
            <a:gdLst/>
            <a:ahLst/>
            <a:cxnLst/>
            <a:rect l="l" t="t" r="r" b="b"/>
            <a:pathLst>
              <a:path w="573125" h="690528">
                <a:moveTo>
                  <a:pt x="0" y="0"/>
                </a:moveTo>
                <a:lnTo>
                  <a:pt x="573124" y="0"/>
                </a:lnTo>
                <a:lnTo>
                  <a:pt x="573124" y="690528"/>
                </a:lnTo>
                <a:lnTo>
                  <a:pt x="0" y="690528"/>
                </a:lnTo>
                <a:lnTo>
                  <a:pt x="0" y="0"/>
                </a:lnTo>
                <a:close/>
              </a:path>
            </a:pathLst>
          </a:custGeom>
          <a:blipFill>
            <a:blip r:embed="rId164">
              <a:extLst>
                <a:ext uri="{96DAC541-7B7A-43D3-8B79-37D633B846F1}">
                  <asvg:svgBlip xmlns:asvg="http://schemas.microsoft.com/office/drawing/2016/SVG/main" r:embed="rId165"/>
                </a:ext>
              </a:extLst>
            </a:blip>
            <a:stretch>
              <a:fillRect/>
            </a:stretch>
          </a:blipFill>
        </p:spPr>
      </p:sp>
      <p:sp>
        <p:nvSpPr>
          <p:cNvPr id="86" name="Freeform 86"/>
          <p:cNvSpPr/>
          <p:nvPr/>
        </p:nvSpPr>
        <p:spPr>
          <a:xfrm>
            <a:off x="16666476" y="7901024"/>
            <a:ext cx="739685" cy="849743"/>
          </a:xfrm>
          <a:custGeom>
            <a:avLst/>
            <a:gdLst/>
            <a:ahLst/>
            <a:cxnLst/>
            <a:rect l="l" t="t" r="r" b="b"/>
            <a:pathLst>
              <a:path w="739685" h="849743">
                <a:moveTo>
                  <a:pt x="0" y="0"/>
                </a:moveTo>
                <a:lnTo>
                  <a:pt x="739684" y="0"/>
                </a:lnTo>
                <a:lnTo>
                  <a:pt x="739684" y="849742"/>
                </a:lnTo>
                <a:lnTo>
                  <a:pt x="0" y="849742"/>
                </a:lnTo>
                <a:lnTo>
                  <a:pt x="0" y="0"/>
                </a:lnTo>
                <a:close/>
              </a:path>
            </a:pathLst>
          </a:custGeom>
          <a:blipFill>
            <a:blip r:embed="rId166">
              <a:extLst>
                <a:ext uri="{96DAC541-7B7A-43D3-8B79-37D633B846F1}">
                  <asvg:svgBlip xmlns:asvg="http://schemas.microsoft.com/office/drawing/2016/SVG/main" r:embed="rId167"/>
                </a:ext>
              </a:extLst>
            </a:blip>
            <a:stretch>
              <a:fillRect/>
            </a:stretch>
          </a:blipFill>
        </p:spPr>
      </p:sp>
      <p:sp>
        <p:nvSpPr>
          <p:cNvPr id="87" name="Freeform 87"/>
          <p:cNvSpPr/>
          <p:nvPr/>
        </p:nvSpPr>
        <p:spPr>
          <a:xfrm>
            <a:off x="606606" y="9114136"/>
            <a:ext cx="449868" cy="540116"/>
          </a:xfrm>
          <a:custGeom>
            <a:avLst/>
            <a:gdLst/>
            <a:ahLst/>
            <a:cxnLst/>
            <a:rect l="l" t="t" r="r" b="b"/>
            <a:pathLst>
              <a:path w="449868" h="540116">
                <a:moveTo>
                  <a:pt x="0" y="0"/>
                </a:moveTo>
                <a:lnTo>
                  <a:pt x="449868" y="0"/>
                </a:lnTo>
                <a:lnTo>
                  <a:pt x="449868" y="540116"/>
                </a:lnTo>
                <a:lnTo>
                  <a:pt x="0" y="540116"/>
                </a:lnTo>
                <a:lnTo>
                  <a:pt x="0" y="0"/>
                </a:lnTo>
                <a:close/>
              </a:path>
            </a:pathLst>
          </a:custGeom>
          <a:blipFill>
            <a:blip r:embed="rId168">
              <a:extLst>
                <a:ext uri="{96DAC541-7B7A-43D3-8B79-37D633B846F1}">
                  <asvg:svgBlip xmlns:asvg="http://schemas.microsoft.com/office/drawing/2016/SVG/main" r:embed="rId169"/>
                </a:ext>
              </a:extLst>
            </a:blip>
            <a:stretch>
              <a:fillRect/>
            </a:stretch>
          </a:blipFill>
        </p:spPr>
      </p:sp>
      <p:sp>
        <p:nvSpPr>
          <p:cNvPr id="88" name="Freeform 88"/>
          <p:cNvSpPr/>
          <p:nvPr/>
        </p:nvSpPr>
        <p:spPr>
          <a:xfrm>
            <a:off x="4743807" y="9084518"/>
            <a:ext cx="683087" cy="599357"/>
          </a:xfrm>
          <a:custGeom>
            <a:avLst/>
            <a:gdLst/>
            <a:ahLst/>
            <a:cxnLst/>
            <a:rect l="l" t="t" r="r" b="b"/>
            <a:pathLst>
              <a:path w="683087" h="599357">
                <a:moveTo>
                  <a:pt x="0" y="0"/>
                </a:moveTo>
                <a:lnTo>
                  <a:pt x="683086" y="0"/>
                </a:lnTo>
                <a:lnTo>
                  <a:pt x="683086" y="599356"/>
                </a:lnTo>
                <a:lnTo>
                  <a:pt x="0" y="599356"/>
                </a:lnTo>
                <a:lnTo>
                  <a:pt x="0" y="0"/>
                </a:lnTo>
                <a:close/>
              </a:path>
            </a:pathLst>
          </a:custGeom>
          <a:blipFill>
            <a:blip r:embed="rId170">
              <a:extLst>
                <a:ext uri="{96DAC541-7B7A-43D3-8B79-37D633B846F1}">
                  <asvg:svgBlip xmlns:asvg="http://schemas.microsoft.com/office/drawing/2016/SVG/main" r:embed="rId171"/>
                </a:ext>
              </a:extLst>
            </a:blip>
            <a:stretch>
              <a:fillRect/>
            </a:stretch>
          </a:blipFill>
        </p:spPr>
      </p:sp>
      <p:sp>
        <p:nvSpPr>
          <p:cNvPr id="89" name="Freeform 89"/>
          <p:cNvSpPr/>
          <p:nvPr/>
        </p:nvSpPr>
        <p:spPr>
          <a:xfrm>
            <a:off x="3333460" y="9117873"/>
            <a:ext cx="561699" cy="513593"/>
          </a:xfrm>
          <a:custGeom>
            <a:avLst/>
            <a:gdLst/>
            <a:ahLst/>
            <a:cxnLst/>
            <a:rect l="l" t="t" r="r" b="b"/>
            <a:pathLst>
              <a:path w="561699" h="513593">
                <a:moveTo>
                  <a:pt x="0" y="0"/>
                </a:moveTo>
                <a:lnTo>
                  <a:pt x="561700" y="0"/>
                </a:lnTo>
                <a:lnTo>
                  <a:pt x="561700" y="513593"/>
                </a:lnTo>
                <a:lnTo>
                  <a:pt x="0" y="513593"/>
                </a:lnTo>
                <a:lnTo>
                  <a:pt x="0" y="0"/>
                </a:lnTo>
                <a:close/>
              </a:path>
            </a:pathLst>
          </a:custGeom>
          <a:blipFill>
            <a:blip r:embed="rId172">
              <a:extLst>
                <a:ext uri="{96DAC541-7B7A-43D3-8B79-37D633B846F1}">
                  <asvg:svgBlip xmlns:asvg="http://schemas.microsoft.com/office/drawing/2016/SVG/main" r:embed="rId173"/>
                </a:ext>
              </a:extLst>
            </a:blip>
            <a:stretch>
              <a:fillRect/>
            </a:stretch>
          </a:blipFill>
        </p:spPr>
      </p:sp>
      <p:sp>
        <p:nvSpPr>
          <p:cNvPr id="90" name="Freeform 90"/>
          <p:cNvSpPr/>
          <p:nvPr/>
        </p:nvSpPr>
        <p:spPr>
          <a:xfrm>
            <a:off x="1869307" y="9137685"/>
            <a:ext cx="619421" cy="493020"/>
          </a:xfrm>
          <a:custGeom>
            <a:avLst/>
            <a:gdLst/>
            <a:ahLst/>
            <a:cxnLst/>
            <a:rect l="l" t="t" r="r" b="b"/>
            <a:pathLst>
              <a:path w="619421" h="493020">
                <a:moveTo>
                  <a:pt x="0" y="0"/>
                </a:moveTo>
                <a:lnTo>
                  <a:pt x="619421" y="0"/>
                </a:lnTo>
                <a:lnTo>
                  <a:pt x="619421" y="493020"/>
                </a:lnTo>
                <a:lnTo>
                  <a:pt x="0" y="493020"/>
                </a:lnTo>
                <a:lnTo>
                  <a:pt x="0" y="0"/>
                </a:lnTo>
                <a:close/>
              </a:path>
            </a:pathLst>
          </a:custGeom>
          <a:blipFill>
            <a:blip r:embed="rId174">
              <a:extLst>
                <a:ext uri="{96DAC541-7B7A-43D3-8B79-37D633B846F1}">
                  <asvg:svgBlip xmlns:asvg="http://schemas.microsoft.com/office/drawing/2016/SVG/main" r:embed="rId175"/>
                </a:ext>
              </a:extLst>
            </a:blip>
            <a:stretch>
              <a:fillRect/>
            </a:stretch>
          </a:blipFill>
        </p:spPr>
      </p:sp>
      <p:sp>
        <p:nvSpPr>
          <p:cNvPr id="91" name="Freeform 91"/>
          <p:cNvSpPr/>
          <p:nvPr/>
        </p:nvSpPr>
        <p:spPr>
          <a:xfrm>
            <a:off x="6288415" y="9066811"/>
            <a:ext cx="596669" cy="596669"/>
          </a:xfrm>
          <a:custGeom>
            <a:avLst/>
            <a:gdLst/>
            <a:ahLst/>
            <a:cxnLst/>
            <a:rect l="l" t="t" r="r" b="b"/>
            <a:pathLst>
              <a:path w="596669" h="596669">
                <a:moveTo>
                  <a:pt x="0" y="0"/>
                </a:moveTo>
                <a:lnTo>
                  <a:pt x="596669" y="0"/>
                </a:lnTo>
                <a:lnTo>
                  <a:pt x="596669" y="596669"/>
                </a:lnTo>
                <a:lnTo>
                  <a:pt x="0" y="596669"/>
                </a:lnTo>
                <a:lnTo>
                  <a:pt x="0" y="0"/>
                </a:lnTo>
                <a:close/>
              </a:path>
            </a:pathLst>
          </a:custGeom>
          <a:blipFill>
            <a:blip r:embed="rId176">
              <a:extLst>
                <a:ext uri="{96DAC541-7B7A-43D3-8B79-37D633B846F1}">
                  <asvg:svgBlip xmlns:asvg="http://schemas.microsoft.com/office/drawing/2016/SVG/main" r:embed="rId177"/>
                </a:ext>
              </a:extLst>
            </a:blip>
            <a:stretch>
              <a:fillRect/>
            </a:stretch>
          </a:blipFill>
        </p:spPr>
      </p:sp>
      <p:sp>
        <p:nvSpPr>
          <p:cNvPr id="92" name="Freeform 92"/>
          <p:cNvSpPr/>
          <p:nvPr/>
        </p:nvSpPr>
        <p:spPr>
          <a:xfrm>
            <a:off x="7838008" y="9028686"/>
            <a:ext cx="576371" cy="691968"/>
          </a:xfrm>
          <a:custGeom>
            <a:avLst/>
            <a:gdLst/>
            <a:ahLst/>
            <a:cxnLst/>
            <a:rect l="l" t="t" r="r" b="b"/>
            <a:pathLst>
              <a:path w="576371" h="691968">
                <a:moveTo>
                  <a:pt x="0" y="0"/>
                </a:moveTo>
                <a:lnTo>
                  <a:pt x="576371" y="0"/>
                </a:lnTo>
                <a:lnTo>
                  <a:pt x="576371" y="691968"/>
                </a:lnTo>
                <a:lnTo>
                  <a:pt x="0" y="691968"/>
                </a:lnTo>
                <a:lnTo>
                  <a:pt x="0" y="0"/>
                </a:lnTo>
                <a:close/>
              </a:path>
            </a:pathLst>
          </a:custGeom>
          <a:blipFill>
            <a:blip r:embed="rId178">
              <a:extLst>
                <a:ext uri="{96DAC541-7B7A-43D3-8B79-37D633B846F1}">
                  <asvg:svgBlip xmlns:asvg="http://schemas.microsoft.com/office/drawing/2016/SVG/main" r:embed="rId179"/>
                </a:ext>
              </a:extLst>
            </a:blip>
            <a:stretch>
              <a:fillRect/>
            </a:stretch>
          </a:blipFill>
        </p:spPr>
      </p:sp>
      <p:sp>
        <p:nvSpPr>
          <p:cNvPr id="93" name="Freeform 93"/>
          <p:cNvSpPr/>
          <p:nvPr/>
        </p:nvSpPr>
        <p:spPr>
          <a:xfrm>
            <a:off x="10932348" y="9118863"/>
            <a:ext cx="527298" cy="530662"/>
          </a:xfrm>
          <a:custGeom>
            <a:avLst/>
            <a:gdLst/>
            <a:ahLst/>
            <a:cxnLst/>
            <a:rect l="l" t="t" r="r" b="b"/>
            <a:pathLst>
              <a:path w="527298" h="530662">
                <a:moveTo>
                  <a:pt x="0" y="0"/>
                </a:moveTo>
                <a:lnTo>
                  <a:pt x="527298" y="0"/>
                </a:lnTo>
                <a:lnTo>
                  <a:pt x="527298" y="530662"/>
                </a:lnTo>
                <a:lnTo>
                  <a:pt x="0" y="530662"/>
                </a:lnTo>
                <a:lnTo>
                  <a:pt x="0" y="0"/>
                </a:lnTo>
                <a:close/>
              </a:path>
            </a:pathLst>
          </a:custGeom>
          <a:blipFill>
            <a:blip r:embed="rId180">
              <a:extLst>
                <a:ext uri="{96DAC541-7B7A-43D3-8B79-37D633B846F1}">
                  <asvg:svgBlip xmlns:asvg="http://schemas.microsoft.com/office/drawing/2016/SVG/main" r:embed="rId181"/>
                </a:ext>
              </a:extLst>
            </a:blip>
            <a:stretch>
              <a:fillRect/>
            </a:stretch>
          </a:blipFill>
        </p:spPr>
      </p:sp>
      <p:sp>
        <p:nvSpPr>
          <p:cNvPr id="94" name="Freeform 94"/>
          <p:cNvSpPr/>
          <p:nvPr/>
        </p:nvSpPr>
        <p:spPr>
          <a:xfrm>
            <a:off x="9173109" y="9156409"/>
            <a:ext cx="944268" cy="436518"/>
          </a:xfrm>
          <a:custGeom>
            <a:avLst/>
            <a:gdLst/>
            <a:ahLst/>
            <a:cxnLst/>
            <a:rect l="l" t="t" r="r" b="b"/>
            <a:pathLst>
              <a:path w="944268" h="436518">
                <a:moveTo>
                  <a:pt x="0" y="0"/>
                </a:moveTo>
                <a:lnTo>
                  <a:pt x="944268" y="0"/>
                </a:lnTo>
                <a:lnTo>
                  <a:pt x="944268" y="436519"/>
                </a:lnTo>
                <a:lnTo>
                  <a:pt x="0" y="436519"/>
                </a:lnTo>
                <a:lnTo>
                  <a:pt x="0" y="0"/>
                </a:lnTo>
                <a:close/>
              </a:path>
            </a:pathLst>
          </a:custGeom>
          <a:blipFill>
            <a:blip r:embed="rId182">
              <a:extLst>
                <a:ext uri="{96DAC541-7B7A-43D3-8B79-37D633B846F1}">
                  <asvg:svgBlip xmlns:asvg="http://schemas.microsoft.com/office/drawing/2016/SVG/main" r:embed="rId183"/>
                </a:ext>
              </a:extLst>
            </a:blip>
            <a:stretch>
              <a:fillRect/>
            </a:stretch>
          </a:blipFill>
        </p:spPr>
      </p:sp>
      <p:sp>
        <p:nvSpPr>
          <p:cNvPr id="95" name="Freeform 95"/>
          <p:cNvSpPr/>
          <p:nvPr/>
        </p:nvSpPr>
        <p:spPr>
          <a:xfrm>
            <a:off x="12348356" y="9050730"/>
            <a:ext cx="641852" cy="666930"/>
          </a:xfrm>
          <a:custGeom>
            <a:avLst/>
            <a:gdLst/>
            <a:ahLst/>
            <a:cxnLst/>
            <a:rect l="l" t="t" r="r" b="b"/>
            <a:pathLst>
              <a:path w="641852" h="666930">
                <a:moveTo>
                  <a:pt x="0" y="0"/>
                </a:moveTo>
                <a:lnTo>
                  <a:pt x="641851" y="0"/>
                </a:lnTo>
                <a:lnTo>
                  <a:pt x="641851" y="666930"/>
                </a:lnTo>
                <a:lnTo>
                  <a:pt x="0" y="666930"/>
                </a:lnTo>
                <a:lnTo>
                  <a:pt x="0" y="0"/>
                </a:lnTo>
                <a:close/>
              </a:path>
            </a:pathLst>
          </a:custGeom>
          <a:blipFill>
            <a:blip r:embed="rId184">
              <a:extLst>
                <a:ext uri="{96DAC541-7B7A-43D3-8B79-37D633B846F1}">
                  <asvg:svgBlip xmlns:asvg="http://schemas.microsoft.com/office/drawing/2016/SVG/main" r:embed="rId185"/>
                </a:ext>
              </a:extLst>
            </a:blip>
            <a:stretch>
              <a:fillRect/>
            </a:stretch>
          </a:blipFill>
        </p:spPr>
      </p:sp>
      <p:sp>
        <p:nvSpPr>
          <p:cNvPr id="96" name="Freeform 96"/>
          <p:cNvSpPr/>
          <p:nvPr/>
        </p:nvSpPr>
        <p:spPr>
          <a:xfrm>
            <a:off x="13634832" y="9150014"/>
            <a:ext cx="738368" cy="468363"/>
          </a:xfrm>
          <a:custGeom>
            <a:avLst/>
            <a:gdLst/>
            <a:ahLst/>
            <a:cxnLst/>
            <a:rect l="l" t="t" r="r" b="b"/>
            <a:pathLst>
              <a:path w="738368" h="468363">
                <a:moveTo>
                  <a:pt x="0" y="0"/>
                </a:moveTo>
                <a:lnTo>
                  <a:pt x="738368" y="0"/>
                </a:lnTo>
                <a:lnTo>
                  <a:pt x="738368" y="468363"/>
                </a:lnTo>
                <a:lnTo>
                  <a:pt x="0" y="468363"/>
                </a:lnTo>
                <a:lnTo>
                  <a:pt x="0" y="0"/>
                </a:lnTo>
                <a:close/>
              </a:path>
            </a:pathLst>
          </a:custGeom>
          <a:blipFill>
            <a:blip r:embed="rId186">
              <a:extLst>
                <a:ext uri="{96DAC541-7B7A-43D3-8B79-37D633B846F1}">
                  <asvg:svgBlip xmlns:asvg="http://schemas.microsoft.com/office/drawing/2016/SVG/main" r:embed="rId187"/>
                </a:ext>
              </a:extLst>
            </a:blip>
            <a:stretch>
              <a:fillRect/>
            </a:stretch>
          </a:blipFill>
        </p:spPr>
      </p:sp>
      <p:sp>
        <p:nvSpPr>
          <p:cNvPr id="97" name="Freeform 97"/>
          <p:cNvSpPr/>
          <p:nvPr/>
        </p:nvSpPr>
        <p:spPr>
          <a:xfrm>
            <a:off x="16692438" y="9022242"/>
            <a:ext cx="722862" cy="723901"/>
          </a:xfrm>
          <a:custGeom>
            <a:avLst/>
            <a:gdLst/>
            <a:ahLst/>
            <a:cxnLst/>
            <a:rect l="l" t="t" r="r" b="b"/>
            <a:pathLst>
              <a:path w="722862" h="723901">
                <a:moveTo>
                  <a:pt x="0" y="0"/>
                </a:moveTo>
                <a:lnTo>
                  <a:pt x="722862" y="0"/>
                </a:lnTo>
                <a:lnTo>
                  <a:pt x="722862" y="723902"/>
                </a:lnTo>
                <a:lnTo>
                  <a:pt x="0" y="723902"/>
                </a:lnTo>
                <a:lnTo>
                  <a:pt x="0" y="0"/>
                </a:lnTo>
                <a:close/>
              </a:path>
            </a:pathLst>
          </a:custGeom>
          <a:blipFill>
            <a:blip r:embed="rId188">
              <a:extLst>
                <a:ext uri="{96DAC541-7B7A-43D3-8B79-37D633B846F1}">
                  <asvg:svgBlip xmlns:asvg="http://schemas.microsoft.com/office/drawing/2016/SVG/main" r:embed="rId189"/>
                </a:ext>
              </a:extLst>
            </a:blip>
            <a:stretch>
              <a:fillRect/>
            </a:stretch>
          </a:blipFill>
        </p:spPr>
      </p:sp>
      <p:sp>
        <p:nvSpPr>
          <p:cNvPr id="98" name="Freeform 98"/>
          <p:cNvSpPr/>
          <p:nvPr/>
        </p:nvSpPr>
        <p:spPr>
          <a:xfrm>
            <a:off x="15081377" y="9080461"/>
            <a:ext cx="832669" cy="607463"/>
          </a:xfrm>
          <a:custGeom>
            <a:avLst/>
            <a:gdLst/>
            <a:ahLst/>
            <a:cxnLst/>
            <a:rect l="l" t="t" r="r" b="b"/>
            <a:pathLst>
              <a:path w="832669" h="607463">
                <a:moveTo>
                  <a:pt x="0" y="0"/>
                </a:moveTo>
                <a:lnTo>
                  <a:pt x="832670" y="0"/>
                </a:lnTo>
                <a:lnTo>
                  <a:pt x="832670" y="607463"/>
                </a:lnTo>
                <a:lnTo>
                  <a:pt x="0" y="607463"/>
                </a:lnTo>
                <a:lnTo>
                  <a:pt x="0" y="0"/>
                </a:lnTo>
                <a:close/>
              </a:path>
            </a:pathLst>
          </a:custGeom>
          <a:blipFill>
            <a:blip r:embed="rId190">
              <a:extLst>
                <a:ext uri="{96DAC541-7B7A-43D3-8B79-37D633B846F1}">
                  <asvg:svgBlip xmlns:asvg="http://schemas.microsoft.com/office/drawing/2016/SVG/main" r:embed="rId191"/>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73952" y="1788585"/>
            <a:ext cx="439457" cy="631590"/>
          </a:xfrm>
          <a:custGeom>
            <a:avLst/>
            <a:gdLst/>
            <a:ahLst/>
            <a:cxnLst/>
            <a:rect l="l" t="t" r="r" b="b"/>
            <a:pathLst>
              <a:path w="439457" h="631590">
                <a:moveTo>
                  <a:pt x="0" y="0"/>
                </a:moveTo>
                <a:lnTo>
                  <a:pt x="439456" y="0"/>
                </a:lnTo>
                <a:lnTo>
                  <a:pt x="439456" y="631590"/>
                </a:lnTo>
                <a:lnTo>
                  <a:pt x="0" y="6315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332725" y="493881"/>
            <a:ext cx="496500" cy="723901"/>
          </a:xfrm>
          <a:custGeom>
            <a:avLst/>
            <a:gdLst/>
            <a:ahLst/>
            <a:cxnLst/>
            <a:rect l="l" t="t" r="r" b="b"/>
            <a:pathLst>
              <a:path w="496500" h="723901">
                <a:moveTo>
                  <a:pt x="0" y="0"/>
                </a:moveTo>
                <a:lnTo>
                  <a:pt x="496500" y="0"/>
                </a:lnTo>
                <a:lnTo>
                  <a:pt x="496500" y="723901"/>
                </a:lnTo>
                <a:lnTo>
                  <a:pt x="0" y="723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578295" y="493881"/>
            <a:ext cx="741168" cy="723905"/>
          </a:xfrm>
          <a:custGeom>
            <a:avLst/>
            <a:gdLst/>
            <a:ahLst/>
            <a:cxnLst/>
            <a:rect l="l" t="t" r="r" b="b"/>
            <a:pathLst>
              <a:path w="741168" h="723905">
                <a:moveTo>
                  <a:pt x="0" y="0"/>
                </a:moveTo>
                <a:lnTo>
                  <a:pt x="741168" y="0"/>
                </a:lnTo>
                <a:lnTo>
                  <a:pt x="741168" y="723905"/>
                </a:lnTo>
                <a:lnTo>
                  <a:pt x="0" y="723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689620" y="1762668"/>
            <a:ext cx="495303" cy="721523"/>
          </a:xfrm>
          <a:custGeom>
            <a:avLst/>
            <a:gdLst/>
            <a:ahLst/>
            <a:cxnLst/>
            <a:rect l="l" t="t" r="r" b="b"/>
            <a:pathLst>
              <a:path w="495303" h="721523">
                <a:moveTo>
                  <a:pt x="0" y="0"/>
                </a:moveTo>
                <a:lnTo>
                  <a:pt x="495303" y="0"/>
                </a:lnTo>
                <a:lnTo>
                  <a:pt x="495303" y="721523"/>
                </a:lnTo>
                <a:lnTo>
                  <a:pt x="0" y="7215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8149656" y="1839250"/>
            <a:ext cx="568361" cy="568359"/>
          </a:xfrm>
          <a:custGeom>
            <a:avLst/>
            <a:gdLst/>
            <a:ahLst/>
            <a:cxnLst/>
            <a:rect l="l" t="t" r="r" b="b"/>
            <a:pathLst>
              <a:path w="568361" h="568359">
                <a:moveTo>
                  <a:pt x="0" y="0"/>
                </a:moveTo>
                <a:lnTo>
                  <a:pt x="568361" y="0"/>
                </a:lnTo>
                <a:lnTo>
                  <a:pt x="568361" y="568360"/>
                </a:lnTo>
                <a:lnTo>
                  <a:pt x="0" y="5683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1190396" y="576033"/>
            <a:ext cx="740571" cy="559597"/>
          </a:xfrm>
          <a:custGeom>
            <a:avLst/>
            <a:gdLst/>
            <a:ahLst/>
            <a:cxnLst/>
            <a:rect l="l" t="t" r="r" b="b"/>
            <a:pathLst>
              <a:path w="740571" h="559597">
                <a:moveTo>
                  <a:pt x="0" y="0"/>
                </a:moveTo>
                <a:lnTo>
                  <a:pt x="740571" y="0"/>
                </a:lnTo>
                <a:lnTo>
                  <a:pt x="740571" y="559597"/>
                </a:lnTo>
                <a:lnTo>
                  <a:pt x="0" y="5595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4957953" y="540314"/>
            <a:ext cx="726285" cy="631035"/>
          </a:xfrm>
          <a:custGeom>
            <a:avLst/>
            <a:gdLst/>
            <a:ahLst/>
            <a:cxnLst/>
            <a:rect l="l" t="t" r="r" b="b"/>
            <a:pathLst>
              <a:path w="726285" h="631035">
                <a:moveTo>
                  <a:pt x="0" y="0"/>
                </a:moveTo>
                <a:lnTo>
                  <a:pt x="726285" y="0"/>
                </a:lnTo>
                <a:lnTo>
                  <a:pt x="726285" y="631035"/>
                </a:lnTo>
                <a:lnTo>
                  <a:pt x="0" y="6310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6544966" y="3053325"/>
            <a:ext cx="726285" cy="452439"/>
          </a:xfrm>
          <a:custGeom>
            <a:avLst/>
            <a:gdLst/>
            <a:ahLst/>
            <a:cxnLst/>
            <a:rect l="l" t="t" r="r" b="b"/>
            <a:pathLst>
              <a:path w="726285" h="452439">
                <a:moveTo>
                  <a:pt x="0" y="0"/>
                </a:moveTo>
                <a:lnTo>
                  <a:pt x="726286" y="0"/>
                </a:lnTo>
                <a:lnTo>
                  <a:pt x="726286" y="452439"/>
                </a:lnTo>
                <a:lnTo>
                  <a:pt x="0" y="4524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3352314" y="2918152"/>
            <a:ext cx="723048" cy="722784"/>
          </a:xfrm>
          <a:custGeom>
            <a:avLst/>
            <a:gdLst/>
            <a:ahLst/>
            <a:cxnLst/>
            <a:rect l="l" t="t" r="r" b="b"/>
            <a:pathLst>
              <a:path w="723048" h="722784">
                <a:moveTo>
                  <a:pt x="0" y="0"/>
                </a:moveTo>
                <a:lnTo>
                  <a:pt x="723048" y="0"/>
                </a:lnTo>
                <a:lnTo>
                  <a:pt x="723048" y="722785"/>
                </a:lnTo>
                <a:lnTo>
                  <a:pt x="0" y="72278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 name="Freeform 11"/>
          <p:cNvSpPr/>
          <p:nvPr/>
        </p:nvSpPr>
        <p:spPr>
          <a:xfrm>
            <a:off x="8122322" y="2970360"/>
            <a:ext cx="618345" cy="618369"/>
          </a:xfrm>
          <a:custGeom>
            <a:avLst/>
            <a:gdLst/>
            <a:ahLst/>
            <a:cxnLst/>
            <a:rect l="l" t="t" r="r" b="b"/>
            <a:pathLst>
              <a:path w="618345" h="618369">
                <a:moveTo>
                  <a:pt x="0" y="0"/>
                </a:moveTo>
                <a:lnTo>
                  <a:pt x="618345" y="0"/>
                </a:lnTo>
                <a:lnTo>
                  <a:pt x="618345" y="618369"/>
                </a:lnTo>
                <a:lnTo>
                  <a:pt x="0" y="6183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2" name="Freeform 12"/>
          <p:cNvSpPr/>
          <p:nvPr/>
        </p:nvSpPr>
        <p:spPr>
          <a:xfrm>
            <a:off x="4973727" y="5516145"/>
            <a:ext cx="694739" cy="416033"/>
          </a:xfrm>
          <a:custGeom>
            <a:avLst/>
            <a:gdLst/>
            <a:ahLst/>
            <a:cxnLst/>
            <a:rect l="l" t="t" r="r" b="b"/>
            <a:pathLst>
              <a:path w="694739" h="416033">
                <a:moveTo>
                  <a:pt x="0" y="0"/>
                </a:moveTo>
                <a:lnTo>
                  <a:pt x="694739" y="0"/>
                </a:lnTo>
                <a:lnTo>
                  <a:pt x="694739" y="416033"/>
                </a:lnTo>
                <a:lnTo>
                  <a:pt x="0" y="41603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3" name="Freeform 13"/>
          <p:cNvSpPr/>
          <p:nvPr/>
        </p:nvSpPr>
        <p:spPr>
          <a:xfrm>
            <a:off x="17201146" y="607723"/>
            <a:ext cx="480279" cy="558330"/>
          </a:xfrm>
          <a:custGeom>
            <a:avLst/>
            <a:gdLst/>
            <a:ahLst/>
            <a:cxnLst/>
            <a:rect l="l" t="t" r="r" b="b"/>
            <a:pathLst>
              <a:path w="480279" h="558330">
                <a:moveTo>
                  <a:pt x="0" y="0"/>
                </a:moveTo>
                <a:lnTo>
                  <a:pt x="480280" y="0"/>
                </a:lnTo>
                <a:lnTo>
                  <a:pt x="480280" y="558331"/>
                </a:lnTo>
                <a:lnTo>
                  <a:pt x="0" y="5583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4" name="Freeform 14"/>
          <p:cNvSpPr/>
          <p:nvPr/>
        </p:nvSpPr>
        <p:spPr>
          <a:xfrm>
            <a:off x="15796468" y="5484396"/>
            <a:ext cx="470885" cy="456773"/>
          </a:xfrm>
          <a:custGeom>
            <a:avLst/>
            <a:gdLst/>
            <a:ahLst/>
            <a:cxnLst/>
            <a:rect l="l" t="t" r="r" b="b"/>
            <a:pathLst>
              <a:path w="470885" h="456773">
                <a:moveTo>
                  <a:pt x="0" y="0"/>
                </a:moveTo>
                <a:lnTo>
                  <a:pt x="470885" y="0"/>
                </a:lnTo>
                <a:lnTo>
                  <a:pt x="470885" y="456773"/>
                </a:lnTo>
                <a:lnTo>
                  <a:pt x="0" y="45677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5" name="Freeform 15"/>
          <p:cNvSpPr/>
          <p:nvPr/>
        </p:nvSpPr>
        <p:spPr>
          <a:xfrm>
            <a:off x="17053497" y="3079964"/>
            <a:ext cx="794630" cy="399164"/>
          </a:xfrm>
          <a:custGeom>
            <a:avLst/>
            <a:gdLst/>
            <a:ahLst/>
            <a:cxnLst/>
            <a:rect l="l" t="t" r="r" b="b"/>
            <a:pathLst>
              <a:path w="794630" h="399164">
                <a:moveTo>
                  <a:pt x="0" y="0"/>
                </a:moveTo>
                <a:lnTo>
                  <a:pt x="794630" y="0"/>
                </a:lnTo>
                <a:lnTo>
                  <a:pt x="794630" y="399163"/>
                </a:lnTo>
                <a:lnTo>
                  <a:pt x="0" y="39916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6" name="Freeform 16"/>
          <p:cNvSpPr/>
          <p:nvPr/>
        </p:nvSpPr>
        <p:spPr>
          <a:xfrm>
            <a:off x="9747618" y="5377947"/>
            <a:ext cx="417405" cy="688719"/>
          </a:xfrm>
          <a:custGeom>
            <a:avLst/>
            <a:gdLst/>
            <a:ahLst/>
            <a:cxnLst/>
            <a:rect l="l" t="t" r="r" b="b"/>
            <a:pathLst>
              <a:path w="417405" h="688719">
                <a:moveTo>
                  <a:pt x="0" y="0"/>
                </a:moveTo>
                <a:lnTo>
                  <a:pt x="417405" y="0"/>
                </a:lnTo>
                <a:lnTo>
                  <a:pt x="417405" y="688719"/>
                </a:lnTo>
                <a:lnTo>
                  <a:pt x="0" y="6887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7" name="Freeform 17"/>
          <p:cNvSpPr/>
          <p:nvPr/>
        </p:nvSpPr>
        <p:spPr>
          <a:xfrm>
            <a:off x="17057728" y="1959674"/>
            <a:ext cx="748068" cy="327513"/>
          </a:xfrm>
          <a:custGeom>
            <a:avLst/>
            <a:gdLst/>
            <a:ahLst/>
            <a:cxnLst/>
            <a:rect l="l" t="t" r="r" b="b"/>
            <a:pathLst>
              <a:path w="748068" h="327513">
                <a:moveTo>
                  <a:pt x="0" y="0"/>
                </a:moveTo>
                <a:lnTo>
                  <a:pt x="748068" y="0"/>
                </a:lnTo>
                <a:lnTo>
                  <a:pt x="748068" y="327513"/>
                </a:lnTo>
                <a:lnTo>
                  <a:pt x="0" y="32751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8" name="Freeform 18"/>
          <p:cNvSpPr/>
          <p:nvPr/>
        </p:nvSpPr>
        <p:spPr>
          <a:xfrm>
            <a:off x="517624" y="6602319"/>
            <a:ext cx="535671" cy="538487"/>
          </a:xfrm>
          <a:custGeom>
            <a:avLst/>
            <a:gdLst/>
            <a:ahLst/>
            <a:cxnLst/>
            <a:rect l="l" t="t" r="r" b="b"/>
            <a:pathLst>
              <a:path w="535671" h="538487">
                <a:moveTo>
                  <a:pt x="0" y="0"/>
                </a:moveTo>
                <a:lnTo>
                  <a:pt x="535672" y="0"/>
                </a:lnTo>
                <a:lnTo>
                  <a:pt x="535672" y="538487"/>
                </a:lnTo>
                <a:lnTo>
                  <a:pt x="0" y="53848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9" name="Freeform 19"/>
          <p:cNvSpPr/>
          <p:nvPr/>
        </p:nvSpPr>
        <p:spPr>
          <a:xfrm>
            <a:off x="3360153" y="545220"/>
            <a:ext cx="686106" cy="602174"/>
          </a:xfrm>
          <a:custGeom>
            <a:avLst/>
            <a:gdLst/>
            <a:ahLst/>
            <a:cxnLst/>
            <a:rect l="l" t="t" r="r" b="b"/>
            <a:pathLst>
              <a:path w="686106" h="602174">
                <a:moveTo>
                  <a:pt x="0" y="0"/>
                </a:moveTo>
                <a:lnTo>
                  <a:pt x="686106" y="0"/>
                </a:lnTo>
                <a:lnTo>
                  <a:pt x="686106" y="602174"/>
                </a:lnTo>
                <a:lnTo>
                  <a:pt x="0" y="602174"/>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0" name="Freeform 20"/>
          <p:cNvSpPr/>
          <p:nvPr/>
        </p:nvSpPr>
        <p:spPr>
          <a:xfrm>
            <a:off x="4883196" y="1685528"/>
            <a:ext cx="875804" cy="875804"/>
          </a:xfrm>
          <a:custGeom>
            <a:avLst/>
            <a:gdLst/>
            <a:ahLst/>
            <a:cxnLst/>
            <a:rect l="l" t="t" r="r" b="b"/>
            <a:pathLst>
              <a:path w="875804" h="875804">
                <a:moveTo>
                  <a:pt x="0" y="0"/>
                </a:moveTo>
                <a:lnTo>
                  <a:pt x="875804" y="0"/>
                </a:lnTo>
                <a:lnTo>
                  <a:pt x="875804" y="875803"/>
                </a:lnTo>
                <a:lnTo>
                  <a:pt x="0" y="875803"/>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1" name="Freeform 21"/>
          <p:cNvSpPr/>
          <p:nvPr/>
        </p:nvSpPr>
        <p:spPr>
          <a:xfrm>
            <a:off x="14239482" y="2946282"/>
            <a:ext cx="696581" cy="677046"/>
          </a:xfrm>
          <a:custGeom>
            <a:avLst/>
            <a:gdLst/>
            <a:ahLst/>
            <a:cxnLst/>
            <a:rect l="l" t="t" r="r" b="b"/>
            <a:pathLst>
              <a:path w="696581" h="677046">
                <a:moveTo>
                  <a:pt x="0" y="0"/>
                </a:moveTo>
                <a:lnTo>
                  <a:pt x="696581" y="0"/>
                </a:lnTo>
                <a:lnTo>
                  <a:pt x="696581" y="677046"/>
                </a:lnTo>
                <a:lnTo>
                  <a:pt x="0" y="677046"/>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2" name="Freeform 22"/>
          <p:cNvSpPr/>
          <p:nvPr/>
        </p:nvSpPr>
        <p:spPr>
          <a:xfrm>
            <a:off x="11216709" y="2970463"/>
            <a:ext cx="687948" cy="594626"/>
          </a:xfrm>
          <a:custGeom>
            <a:avLst/>
            <a:gdLst/>
            <a:ahLst/>
            <a:cxnLst/>
            <a:rect l="l" t="t" r="r" b="b"/>
            <a:pathLst>
              <a:path w="687948" h="594626">
                <a:moveTo>
                  <a:pt x="0" y="0"/>
                </a:moveTo>
                <a:lnTo>
                  <a:pt x="687948" y="0"/>
                </a:lnTo>
                <a:lnTo>
                  <a:pt x="687948" y="594626"/>
                </a:lnTo>
                <a:lnTo>
                  <a:pt x="0" y="594626"/>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23" name="Freeform 23"/>
          <p:cNvSpPr/>
          <p:nvPr/>
        </p:nvSpPr>
        <p:spPr>
          <a:xfrm>
            <a:off x="12836679" y="5422664"/>
            <a:ext cx="599284" cy="599285"/>
          </a:xfrm>
          <a:custGeom>
            <a:avLst/>
            <a:gdLst/>
            <a:ahLst/>
            <a:cxnLst/>
            <a:rect l="l" t="t" r="r" b="b"/>
            <a:pathLst>
              <a:path w="599284" h="599285">
                <a:moveTo>
                  <a:pt x="0" y="0"/>
                </a:moveTo>
                <a:lnTo>
                  <a:pt x="599284" y="0"/>
                </a:lnTo>
                <a:lnTo>
                  <a:pt x="599284" y="599284"/>
                </a:lnTo>
                <a:lnTo>
                  <a:pt x="0" y="599284"/>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4" name="Freeform 24"/>
          <p:cNvSpPr/>
          <p:nvPr/>
        </p:nvSpPr>
        <p:spPr>
          <a:xfrm>
            <a:off x="11326025" y="5419044"/>
            <a:ext cx="469319" cy="568428"/>
          </a:xfrm>
          <a:custGeom>
            <a:avLst/>
            <a:gdLst/>
            <a:ahLst/>
            <a:cxnLst/>
            <a:rect l="l" t="t" r="r" b="b"/>
            <a:pathLst>
              <a:path w="469319" h="568428">
                <a:moveTo>
                  <a:pt x="0" y="0"/>
                </a:moveTo>
                <a:lnTo>
                  <a:pt x="469318" y="0"/>
                </a:lnTo>
                <a:lnTo>
                  <a:pt x="469318" y="568428"/>
                </a:lnTo>
                <a:lnTo>
                  <a:pt x="0" y="56842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25" name="Freeform 25"/>
          <p:cNvSpPr/>
          <p:nvPr/>
        </p:nvSpPr>
        <p:spPr>
          <a:xfrm>
            <a:off x="6564966" y="531286"/>
            <a:ext cx="667529" cy="669389"/>
          </a:xfrm>
          <a:custGeom>
            <a:avLst/>
            <a:gdLst/>
            <a:ahLst/>
            <a:cxnLst/>
            <a:rect l="l" t="t" r="r" b="b"/>
            <a:pathLst>
              <a:path w="667529" h="669389">
                <a:moveTo>
                  <a:pt x="0" y="0"/>
                </a:moveTo>
                <a:lnTo>
                  <a:pt x="667528" y="0"/>
                </a:lnTo>
                <a:lnTo>
                  <a:pt x="667528" y="669389"/>
                </a:lnTo>
                <a:lnTo>
                  <a:pt x="0" y="669389"/>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26" name="Freeform 26"/>
          <p:cNvSpPr/>
          <p:nvPr/>
        </p:nvSpPr>
        <p:spPr>
          <a:xfrm>
            <a:off x="566614" y="1792468"/>
            <a:ext cx="456726" cy="642872"/>
          </a:xfrm>
          <a:custGeom>
            <a:avLst/>
            <a:gdLst/>
            <a:ahLst/>
            <a:cxnLst/>
            <a:rect l="l" t="t" r="r" b="b"/>
            <a:pathLst>
              <a:path w="456726" h="642872">
                <a:moveTo>
                  <a:pt x="0" y="0"/>
                </a:moveTo>
                <a:lnTo>
                  <a:pt x="456727" y="0"/>
                </a:lnTo>
                <a:lnTo>
                  <a:pt x="456727" y="642872"/>
                </a:lnTo>
                <a:lnTo>
                  <a:pt x="0" y="642872"/>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sp>
        <p:nvSpPr>
          <p:cNvPr id="27" name="Freeform 27"/>
          <p:cNvSpPr/>
          <p:nvPr/>
        </p:nvSpPr>
        <p:spPr>
          <a:xfrm>
            <a:off x="11301022" y="1830914"/>
            <a:ext cx="519320" cy="585031"/>
          </a:xfrm>
          <a:custGeom>
            <a:avLst/>
            <a:gdLst/>
            <a:ahLst/>
            <a:cxnLst/>
            <a:rect l="l" t="t" r="r" b="b"/>
            <a:pathLst>
              <a:path w="519320" h="585031">
                <a:moveTo>
                  <a:pt x="0" y="0"/>
                </a:moveTo>
                <a:lnTo>
                  <a:pt x="519320" y="0"/>
                </a:lnTo>
                <a:lnTo>
                  <a:pt x="519320" y="585031"/>
                </a:lnTo>
                <a:lnTo>
                  <a:pt x="0" y="585031"/>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sp>
      <p:sp>
        <p:nvSpPr>
          <p:cNvPr id="28" name="Freeform 28"/>
          <p:cNvSpPr/>
          <p:nvPr/>
        </p:nvSpPr>
        <p:spPr>
          <a:xfrm>
            <a:off x="14294278" y="1859512"/>
            <a:ext cx="557910" cy="527835"/>
          </a:xfrm>
          <a:custGeom>
            <a:avLst/>
            <a:gdLst/>
            <a:ahLst/>
            <a:cxnLst/>
            <a:rect l="l" t="t" r="r" b="b"/>
            <a:pathLst>
              <a:path w="557910" h="527835">
                <a:moveTo>
                  <a:pt x="0" y="0"/>
                </a:moveTo>
                <a:lnTo>
                  <a:pt x="557910" y="0"/>
                </a:lnTo>
                <a:lnTo>
                  <a:pt x="557910" y="527836"/>
                </a:lnTo>
                <a:lnTo>
                  <a:pt x="0" y="527836"/>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sp>
      <p:sp>
        <p:nvSpPr>
          <p:cNvPr id="29" name="Freeform 29"/>
          <p:cNvSpPr/>
          <p:nvPr/>
        </p:nvSpPr>
        <p:spPr>
          <a:xfrm>
            <a:off x="15767959" y="3037592"/>
            <a:ext cx="527904" cy="483911"/>
          </a:xfrm>
          <a:custGeom>
            <a:avLst/>
            <a:gdLst/>
            <a:ahLst/>
            <a:cxnLst/>
            <a:rect l="l" t="t" r="r" b="b"/>
            <a:pathLst>
              <a:path w="527904" h="483911">
                <a:moveTo>
                  <a:pt x="0" y="0"/>
                </a:moveTo>
                <a:lnTo>
                  <a:pt x="527904" y="0"/>
                </a:lnTo>
                <a:lnTo>
                  <a:pt x="527904" y="483910"/>
                </a:lnTo>
                <a:lnTo>
                  <a:pt x="0" y="483910"/>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sp>
      <p:sp>
        <p:nvSpPr>
          <p:cNvPr id="30" name="Freeform 30"/>
          <p:cNvSpPr/>
          <p:nvPr/>
        </p:nvSpPr>
        <p:spPr>
          <a:xfrm>
            <a:off x="485433" y="546286"/>
            <a:ext cx="619088" cy="619088"/>
          </a:xfrm>
          <a:custGeom>
            <a:avLst/>
            <a:gdLst/>
            <a:ahLst/>
            <a:cxnLst/>
            <a:rect l="l" t="t" r="r" b="b"/>
            <a:pathLst>
              <a:path w="619088" h="619088">
                <a:moveTo>
                  <a:pt x="0" y="0"/>
                </a:moveTo>
                <a:lnTo>
                  <a:pt x="619087" y="0"/>
                </a:lnTo>
                <a:lnTo>
                  <a:pt x="619087" y="619088"/>
                </a:lnTo>
                <a:lnTo>
                  <a:pt x="0" y="619088"/>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sp>
      <p:sp>
        <p:nvSpPr>
          <p:cNvPr id="31" name="Freeform 31"/>
          <p:cNvSpPr/>
          <p:nvPr/>
        </p:nvSpPr>
        <p:spPr>
          <a:xfrm>
            <a:off x="12817252" y="536761"/>
            <a:ext cx="600041" cy="600041"/>
          </a:xfrm>
          <a:custGeom>
            <a:avLst/>
            <a:gdLst/>
            <a:ahLst/>
            <a:cxnLst/>
            <a:rect l="l" t="t" r="r" b="b"/>
            <a:pathLst>
              <a:path w="600041" h="600041">
                <a:moveTo>
                  <a:pt x="0" y="0"/>
                </a:moveTo>
                <a:lnTo>
                  <a:pt x="600041" y="0"/>
                </a:lnTo>
                <a:lnTo>
                  <a:pt x="600041" y="600041"/>
                </a:lnTo>
                <a:lnTo>
                  <a:pt x="0" y="600041"/>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sp>
      <p:sp>
        <p:nvSpPr>
          <p:cNvPr id="32" name="Freeform 32"/>
          <p:cNvSpPr/>
          <p:nvPr/>
        </p:nvSpPr>
        <p:spPr>
          <a:xfrm>
            <a:off x="12815154" y="1823410"/>
            <a:ext cx="604241" cy="600039"/>
          </a:xfrm>
          <a:custGeom>
            <a:avLst/>
            <a:gdLst/>
            <a:ahLst/>
            <a:cxnLst/>
            <a:rect l="l" t="t" r="r" b="b"/>
            <a:pathLst>
              <a:path w="604241" h="600039">
                <a:moveTo>
                  <a:pt x="0" y="0"/>
                </a:moveTo>
                <a:lnTo>
                  <a:pt x="604240" y="0"/>
                </a:lnTo>
                <a:lnTo>
                  <a:pt x="604240" y="600040"/>
                </a:lnTo>
                <a:lnTo>
                  <a:pt x="0" y="600040"/>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sp>
      <p:sp>
        <p:nvSpPr>
          <p:cNvPr id="33" name="Freeform 33"/>
          <p:cNvSpPr/>
          <p:nvPr/>
        </p:nvSpPr>
        <p:spPr>
          <a:xfrm>
            <a:off x="15731892" y="1879850"/>
            <a:ext cx="600041" cy="487160"/>
          </a:xfrm>
          <a:custGeom>
            <a:avLst/>
            <a:gdLst/>
            <a:ahLst/>
            <a:cxnLst/>
            <a:rect l="l" t="t" r="r" b="b"/>
            <a:pathLst>
              <a:path w="600041" h="487160">
                <a:moveTo>
                  <a:pt x="0" y="0"/>
                </a:moveTo>
                <a:lnTo>
                  <a:pt x="600040" y="0"/>
                </a:lnTo>
                <a:lnTo>
                  <a:pt x="600040" y="487159"/>
                </a:lnTo>
                <a:lnTo>
                  <a:pt x="0" y="487159"/>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sp>
      <p:sp>
        <p:nvSpPr>
          <p:cNvPr id="34" name="Freeform 34"/>
          <p:cNvSpPr/>
          <p:nvPr/>
        </p:nvSpPr>
        <p:spPr>
          <a:xfrm>
            <a:off x="8124290" y="5412762"/>
            <a:ext cx="619087" cy="619087"/>
          </a:xfrm>
          <a:custGeom>
            <a:avLst/>
            <a:gdLst/>
            <a:ahLst/>
            <a:cxnLst/>
            <a:rect l="l" t="t" r="r" b="b"/>
            <a:pathLst>
              <a:path w="619087" h="619087">
                <a:moveTo>
                  <a:pt x="0" y="0"/>
                </a:moveTo>
                <a:lnTo>
                  <a:pt x="619087" y="0"/>
                </a:lnTo>
                <a:lnTo>
                  <a:pt x="619087" y="619088"/>
                </a:lnTo>
                <a:lnTo>
                  <a:pt x="0" y="619088"/>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sp>
      <p:sp>
        <p:nvSpPr>
          <p:cNvPr id="35" name="Freeform 35"/>
          <p:cNvSpPr/>
          <p:nvPr/>
        </p:nvSpPr>
        <p:spPr>
          <a:xfrm>
            <a:off x="1874319" y="2956044"/>
            <a:ext cx="617603" cy="608904"/>
          </a:xfrm>
          <a:custGeom>
            <a:avLst/>
            <a:gdLst/>
            <a:ahLst/>
            <a:cxnLst/>
            <a:rect l="l" t="t" r="r" b="b"/>
            <a:pathLst>
              <a:path w="617603" h="608904">
                <a:moveTo>
                  <a:pt x="0" y="0"/>
                </a:moveTo>
                <a:lnTo>
                  <a:pt x="617602" y="0"/>
                </a:lnTo>
                <a:lnTo>
                  <a:pt x="617602" y="608904"/>
                </a:lnTo>
                <a:lnTo>
                  <a:pt x="0" y="608904"/>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sp>
      <p:sp>
        <p:nvSpPr>
          <p:cNvPr id="36" name="Freeform 36"/>
          <p:cNvSpPr/>
          <p:nvPr/>
        </p:nvSpPr>
        <p:spPr>
          <a:xfrm>
            <a:off x="15735444" y="539124"/>
            <a:ext cx="631035" cy="633414"/>
          </a:xfrm>
          <a:custGeom>
            <a:avLst/>
            <a:gdLst/>
            <a:ahLst/>
            <a:cxnLst/>
            <a:rect l="l" t="t" r="r" b="b"/>
            <a:pathLst>
              <a:path w="631035" h="633414">
                <a:moveTo>
                  <a:pt x="0" y="0"/>
                </a:moveTo>
                <a:lnTo>
                  <a:pt x="631035" y="0"/>
                </a:lnTo>
                <a:lnTo>
                  <a:pt x="631035" y="633414"/>
                </a:lnTo>
                <a:lnTo>
                  <a:pt x="0" y="633414"/>
                </a:lnTo>
                <a:lnTo>
                  <a:pt x="0" y="0"/>
                </a:lnTo>
                <a:close/>
              </a:path>
            </a:pathLst>
          </a:custGeom>
          <a:blipFill>
            <a:blip r:embed="rId70">
              <a:extLst>
                <a:ext uri="{96DAC541-7B7A-43D3-8B79-37D633B846F1}">
                  <asvg:svgBlip xmlns:asvg="http://schemas.microsoft.com/office/drawing/2016/SVG/main" r:embed="rId71"/>
                </a:ext>
              </a:extLst>
            </a:blip>
            <a:stretch>
              <a:fillRect/>
            </a:stretch>
          </a:blipFill>
        </p:spPr>
      </p:sp>
      <p:sp>
        <p:nvSpPr>
          <p:cNvPr id="37" name="Freeform 37"/>
          <p:cNvSpPr/>
          <p:nvPr/>
        </p:nvSpPr>
        <p:spPr>
          <a:xfrm>
            <a:off x="3431373" y="5440062"/>
            <a:ext cx="578811" cy="580637"/>
          </a:xfrm>
          <a:custGeom>
            <a:avLst/>
            <a:gdLst/>
            <a:ahLst/>
            <a:cxnLst/>
            <a:rect l="l" t="t" r="r" b="b"/>
            <a:pathLst>
              <a:path w="578811" h="580637">
                <a:moveTo>
                  <a:pt x="0" y="0"/>
                </a:moveTo>
                <a:lnTo>
                  <a:pt x="578811" y="0"/>
                </a:lnTo>
                <a:lnTo>
                  <a:pt x="578811" y="580637"/>
                </a:lnTo>
                <a:lnTo>
                  <a:pt x="0" y="580637"/>
                </a:lnTo>
                <a:lnTo>
                  <a:pt x="0" y="0"/>
                </a:lnTo>
                <a:close/>
              </a:path>
            </a:pathLst>
          </a:custGeom>
          <a:blipFill>
            <a:blip r:embed="rId72">
              <a:extLst>
                <a:ext uri="{96DAC541-7B7A-43D3-8B79-37D633B846F1}">
                  <asvg:svgBlip xmlns:asvg="http://schemas.microsoft.com/office/drawing/2016/SVG/main" r:embed="rId73"/>
                </a:ext>
              </a:extLst>
            </a:blip>
            <a:stretch>
              <a:fillRect/>
            </a:stretch>
          </a:blipFill>
        </p:spPr>
      </p:sp>
      <p:sp>
        <p:nvSpPr>
          <p:cNvPr id="38" name="Freeform 38"/>
          <p:cNvSpPr/>
          <p:nvPr/>
        </p:nvSpPr>
        <p:spPr>
          <a:xfrm>
            <a:off x="1949898" y="6579708"/>
            <a:ext cx="504540" cy="504540"/>
          </a:xfrm>
          <a:custGeom>
            <a:avLst/>
            <a:gdLst/>
            <a:ahLst/>
            <a:cxnLst/>
            <a:rect l="l" t="t" r="r" b="b"/>
            <a:pathLst>
              <a:path w="504540" h="504540">
                <a:moveTo>
                  <a:pt x="0" y="0"/>
                </a:moveTo>
                <a:lnTo>
                  <a:pt x="504540" y="0"/>
                </a:lnTo>
                <a:lnTo>
                  <a:pt x="504540" y="504540"/>
                </a:lnTo>
                <a:lnTo>
                  <a:pt x="0" y="504540"/>
                </a:lnTo>
                <a:lnTo>
                  <a:pt x="0" y="0"/>
                </a:lnTo>
                <a:close/>
              </a:path>
            </a:pathLst>
          </a:custGeom>
          <a:blipFill>
            <a:blip r:embed="rId74">
              <a:extLst>
                <a:ext uri="{96DAC541-7B7A-43D3-8B79-37D633B846F1}">
                  <asvg:svgBlip xmlns:asvg="http://schemas.microsoft.com/office/drawing/2016/SVG/main" r:embed="rId75"/>
                </a:ext>
              </a:extLst>
            </a:blip>
            <a:stretch>
              <a:fillRect/>
            </a:stretch>
          </a:blipFill>
        </p:spPr>
      </p:sp>
      <p:sp>
        <p:nvSpPr>
          <p:cNvPr id="39" name="Freeform 39"/>
          <p:cNvSpPr/>
          <p:nvPr/>
        </p:nvSpPr>
        <p:spPr>
          <a:xfrm>
            <a:off x="12802002" y="2947360"/>
            <a:ext cx="668642" cy="664370"/>
          </a:xfrm>
          <a:custGeom>
            <a:avLst/>
            <a:gdLst/>
            <a:ahLst/>
            <a:cxnLst/>
            <a:rect l="l" t="t" r="r" b="b"/>
            <a:pathLst>
              <a:path w="668642" h="664370">
                <a:moveTo>
                  <a:pt x="0" y="0"/>
                </a:moveTo>
                <a:lnTo>
                  <a:pt x="668642" y="0"/>
                </a:lnTo>
                <a:lnTo>
                  <a:pt x="668642" y="664370"/>
                </a:lnTo>
                <a:lnTo>
                  <a:pt x="0" y="664370"/>
                </a:lnTo>
                <a:lnTo>
                  <a:pt x="0" y="0"/>
                </a:lnTo>
                <a:close/>
              </a:path>
            </a:pathLst>
          </a:custGeom>
          <a:blipFill>
            <a:blip r:embed="rId76">
              <a:extLst>
                <a:ext uri="{96DAC541-7B7A-43D3-8B79-37D633B846F1}">
                  <asvg:svgBlip xmlns:asvg="http://schemas.microsoft.com/office/drawing/2016/SVG/main" r:embed="rId77"/>
                </a:ext>
              </a:extLst>
            </a:blip>
            <a:stretch>
              <a:fillRect/>
            </a:stretch>
          </a:blipFill>
        </p:spPr>
      </p:sp>
      <p:sp>
        <p:nvSpPr>
          <p:cNvPr id="40" name="Freeform 40"/>
          <p:cNvSpPr/>
          <p:nvPr/>
        </p:nvSpPr>
        <p:spPr>
          <a:xfrm>
            <a:off x="17161914" y="5481910"/>
            <a:ext cx="577794" cy="480794"/>
          </a:xfrm>
          <a:custGeom>
            <a:avLst/>
            <a:gdLst/>
            <a:ahLst/>
            <a:cxnLst/>
            <a:rect l="l" t="t" r="r" b="b"/>
            <a:pathLst>
              <a:path w="577794" h="480794">
                <a:moveTo>
                  <a:pt x="0" y="0"/>
                </a:moveTo>
                <a:lnTo>
                  <a:pt x="577794" y="0"/>
                </a:lnTo>
                <a:lnTo>
                  <a:pt x="577794" y="480794"/>
                </a:lnTo>
                <a:lnTo>
                  <a:pt x="0" y="480794"/>
                </a:lnTo>
                <a:lnTo>
                  <a:pt x="0" y="0"/>
                </a:lnTo>
                <a:close/>
              </a:path>
            </a:pathLst>
          </a:custGeom>
          <a:blipFill>
            <a:blip r:embed="rId78">
              <a:extLst>
                <a:ext uri="{96DAC541-7B7A-43D3-8B79-37D633B846F1}">
                  <asvg:svgBlip xmlns:asvg="http://schemas.microsoft.com/office/drawing/2016/SVG/main" r:embed="rId79"/>
                </a:ext>
              </a:extLst>
            </a:blip>
            <a:stretch>
              <a:fillRect/>
            </a:stretch>
          </a:blipFill>
        </p:spPr>
      </p:sp>
      <p:sp>
        <p:nvSpPr>
          <p:cNvPr id="41" name="Freeform 41"/>
          <p:cNvSpPr/>
          <p:nvPr/>
        </p:nvSpPr>
        <p:spPr>
          <a:xfrm>
            <a:off x="9642834" y="2946144"/>
            <a:ext cx="626975" cy="666803"/>
          </a:xfrm>
          <a:custGeom>
            <a:avLst/>
            <a:gdLst/>
            <a:ahLst/>
            <a:cxnLst/>
            <a:rect l="l" t="t" r="r" b="b"/>
            <a:pathLst>
              <a:path w="626975" h="666803">
                <a:moveTo>
                  <a:pt x="0" y="0"/>
                </a:moveTo>
                <a:lnTo>
                  <a:pt x="626974" y="0"/>
                </a:lnTo>
                <a:lnTo>
                  <a:pt x="626974" y="666803"/>
                </a:lnTo>
                <a:lnTo>
                  <a:pt x="0" y="666803"/>
                </a:lnTo>
                <a:lnTo>
                  <a:pt x="0" y="0"/>
                </a:lnTo>
                <a:close/>
              </a:path>
            </a:pathLst>
          </a:custGeom>
          <a:blipFill>
            <a:blip r:embed="rId80">
              <a:extLst>
                <a:ext uri="{96DAC541-7B7A-43D3-8B79-37D633B846F1}">
                  <asvg:svgBlip xmlns:asvg="http://schemas.microsoft.com/office/drawing/2016/SVG/main" r:embed="rId81"/>
                </a:ext>
              </a:extLst>
            </a:blip>
            <a:stretch>
              <a:fillRect/>
            </a:stretch>
          </a:blipFill>
        </p:spPr>
      </p:sp>
      <p:sp>
        <p:nvSpPr>
          <p:cNvPr id="42" name="Freeform 42"/>
          <p:cNvSpPr/>
          <p:nvPr/>
        </p:nvSpPr>
        <p:spPr>
          <a:xfrm>
            <a:off x="1876845" y="1792968"/>
            <a:ext cx="650646" cy="622824"/>
          </a:xfrm>
          <a:custGeom>
            <a:avLst/>
            <a:gdLst/>
            <a:ahLst/>
            <a:cxnLst/>
            <a:rect l="l" t="t" r="r" b="b"/>
            <a:pathLst>
              <a:path w="650646" h="622824">
                <a:moveTo>
                  <a:pt x="0" y="0"/>
                </a:moveTo>
                <a:lnTo>
                  <a:pt x="650646" y="0"/>
                </a:lnTo>
                <a:lnTo>
                  <a:pt x="650646" y="622824"/>
                </a:lnTo>
                <a:lnTo>
                  <a:pt x="0" y="622824"/>
                </a:lnTo>
                <a:lnTo>
                  <a:pt x="0" y="0"/>
                </a:lnTo>
                <a:close/>
              </a:path>
            </a:pathLst>
          </a:custGeom>
          <a:blipFill>
            <a:blip r:embed="rId82">
              <a:extLst>
                <a:ext uri="{96DAC541-7B7A-43D3-8B79-37D633B846F1}">
                  <asvg:svgBlip xmlns:asvg="http://schemas.microsoft.com/office/drawing/2016/SVG/main" r:embed="rId83"/>
                </a:ext>
              </a:extLst>
            </a:blip>
            <a:stretch>
              <a:fillRect/>
            </a:stretch>
          </a:blipFill>
        </p:spPr>
      </p:sp>
      <p:sp>
        <p:nvSpPr>
          <p:cNvPr id="43" name="Freeform 43"/>
          <p:cNvSpPr/>
          <p:nvPr/>
        </p:nvSpPr>
        <p:spPr>
          <a:xfrm>
            <a:off x="1836645" y="491499"/>
            <a:ext cx="692948" cy="690566"/>
          </a:xfrm>
          <a:custGeom>
            <a:avLst/>
            <a:gdLst/>
            <a:ahLst/>
            <a:cxnLst/>
            <a:rect l="l" t="t" r="r" b="b"/>
            <a:pathLst>
              <a:path w="692948" h="690566">
                <a:moveTo>
                  <a:pt x="0" y="0"/>
                </a:moveTo>
                <a:lnTo>
                  <a:pt x="692947" y="0"/>
                </a:lnTo>
                <a:lnTo>
                  <a:pt x="692947" y="690565"/>
                </a:lnTo>
                <a:lnTo>
                  <a:pt x="0" y="690565"/>
                </a:lnTo>
                <a:lnTo>
                  <a:pt x="0" y="0"/>
                </a:lnTo>
                <a:close/>
              </a:path>
            </a:pathLst>
          </a:custGeom>
          <a:blipFill>
            <a:blip r:embed="rId84">
              <a:extLst>
                <a:ext uri="{96DAC541-7B7A-43D3-8B79-37D633B846F1}">
                  <asvg:svgBlip xmlns:asvg="http://schemas.microsoft.com/office/drawing/2016/SVG/main" r:embed="rId85"/>
                </a:ext>
              </a:extLst>
            </a:blip>
            <a:stretch>
              <a:fillRect/>
            </a:stretch>
          </a:blipFill>
        </p:spPr>
      </p:sp>
      <p:sp>
        <p:nvSpPr>
          <p:cNvPr id="44" name="Freeform 44"/>
          <p:cNvSpPr/>
          <p:nvPr/>
        </p:nvSpPr>
        <p:spPr>
          <a:xfrm>
            <a:off x="412938" y="2998533"/>
            <a:ext cx="764079" cy="549623"/>
          </a:xfrm>
          <a:custGeom>
            <a:avLst/>
            <a:gdLst/>
            <a:ahLst/>
            <a:cxnLst/>
            <a:rect l="l" t="t" r="r" b="b"/>
            <a:pathLst>
              <a:path w="764079" h="549623">
                <a:moveTo>
                  <a:pt x="0" y="0"/>
                </a:moveTo>
                <a:lnTo>
                  <a:pt x="764079" y="0"/>
                </a:lnTo>
                <a:lnTo>
                  <a:pt x="764079" y="549623"/>
                </a:lnTo>
                <a:lnTo>
                  <a:pt x="0" y="549623"/>
                </a:lnTo>
                <a:lnTo>
                  <a:pt x="0" y="0"/>
                </a:lnTo>
                <a:close/>
              </a:path>
            </a:pathLst>
          </a:custGeom>
          <a:blipFill>
            <a:blip r:embed="rId86">
              <a:extLst>
                <a:ext uri="{96DAC541-7B7A-43D3-8B79-37D633B846F1}">
                  <asvg:svgBlip xmlns:asvg="http://schemas.microsoft.com/office/drawing/2016/SVG/main" r:embed="rId87"/>
                </a:ext>
              </a:extLst>
            </a:blip>
            <a:stretch>
              <a:fillRect/>
            </a:stretch>
          </a:blipFill>
        </p:spPr>
      </p:sp>
      <p:sp>
        <p:nvSpPr>
          <p:cNvPr id="45" name="Freeform 45"/>
          <p:cNvSpPr/>
          <p:nvPr/>
        </p:nvSpPr>
        <p:spPr>
          <a:xfrm>
            <a:off x="4975371" y="3053008"/>
            <a:ext cx="691449" cy="453074"/>
          </a:xfrm>
          <a:custGeom>
            <a:avLst/>
            <a:gdLst/>
            <a:ahLst/>
            <a:cxnLst/>
            <a:rect l="l" t="t" r="r" b="b"/>
            <a:pathLst>
              <a:path w="691449" h="453074">
                <a:moveTo>
                  <a:pt x="0" y="0"/>
                </a:moveTo>
                <a:lnTo>
                  <a:pt x="691449" y="0"/>
                </a:lnTo>
                <a:lnTo>
                  <a:pt x="691449" y="453074"/>
                </a:lnTo>
                <a:lnTo>
                  <a:pt x="0" y="453074"/>
                </a:lnTo>
                <a:lnTo>
                  <a:pt x="0" y="0"/>
                </a:lnTo>
                <a:close/>
              </a:path>
            </a:pathLst>
          </a:custGeom>
          <a:blipFill>
            <a:blip r:embed="rId88">
              <a:extLst>
                <a:ext uri="{96DAC541-7B7A-43D3-8B79-37D633B846F1}">
                  <asvg:svgBlip xmlns:asvg="http://schemas.microsoft.com/office/drawing/2016/SVG/main" r:embed="rId89"/>
                </a:ext>
              </a:extLst>
            </a:blip>
            <a:stretch>
              <a:fillRect/>
            </a:stretch>
          </a:blipFill>
        </p:spPr>
      </p:sp>
      <p:sp>
        <p:nvSpPr>
          <p:cNvPr id="46" name="Freeform 46"/>
          <p:cNvSpPr/>
          <p:nvPr/>
        </p:nvSpPr>
        <p:spPr>
          <a:xfrm>
            <a:off x="6573826" y="1802100"/>
            <a:ext cx="668567" cy="642657"/>
          </a:xfrm>
          <a:custGeom>
            <a:avLst/>
            <a:gdLst/>
            <a:ahLst/>
            <a:cxnLst/>
            <a:rect l="l" t="t" r="r" b="b"/>
            <a:pathLst>
              <a:path w="668567" h="642657">
                <a:moveTo>
                  <a:pt x="0" y="0"/>
                </a:moveTo>
                <a:lnTo>
                  <a:pt x="668567" y="0"/>
                </a:lnTo>
                <a:lnTo>
                  <a:pt x="668567" y="642657"/>
                </a:lnTo>
                <a:lnTo>
                  <a:pt x="0" y="642657"/>
                </a:lnTo>
                <a:lnTo>
                  <a:pt x="0" y="0"/>
                </a:lnTo>
                <a:close/>
              </a:path>
            </a:pathLst>
          </a:custGeom>
          <a:blipFill>
            <a:blip r:embed="rId90">
              <a:extLst>
                <a:ext uri="{96DAC541-7B7A-43D3-8B79-37D633B846F1}">
                  <asvg:svgBlip xmlns:asvg="http://schemas.microsoft.com/office/drawing/2016/SVG/main" r:embed="rId91"/>
                </a:ext>
              </a:extLst>
            </a:blip>
            <a:stretch>
              <a:fillRect/>
            </a:stretch>
          </a:blipFill>
        </p:spPr>
      </p:sp>
      <p:sp>
        <p:nvSpPr>
          <p:cNvPr id="47" name="Freeform 47"/>
          <p:cNvSpPr/>
          <p:nvPr/>
        </p:nvSpPr>
        <p:spPr>
          <a:xfrm>
            <a:off x="14318007" y="5449473"/>
            <a:ext cx="547110" cy="547112"/>
          </a:xfrm>
          <a:custGeom>
            <a:avLst/>
            <a:gdLst/>
            <a:ahLst/>
            <a:cxnLst/>
            <a:rect l="l" t="t" r="r" b="b"/>
            <a:pathLst>
              <a:path w="547110" h="547112">
                <a:moveTo>
                  <a:pt x="0" y="0"/>
                </a:moveTo>
                <a:lnTo>
                  <a:pt x="547110" y="0"/>
                </a:lnTo>
                <a:lnTo>
                  <a:pt x="547110" y="547112"/>
                </a:lnTo>
                <a:lnTo>
                  <a:pt x="0" y="547112"/>
                </a:lnTo>
                <a:lnTo>
                  <a:pt x="0" y="0"/>
                </a:lnTo>
                <a:close/>
              </a:path>
            </a:pathLst>
          </a:custGeom>
          <a:blipFill>
            <a:blip r:embed="rId92">
              <a:extLst>
                <a:ext uri="{96DAC541-7B7A-43D3-8B79-37D633B846F1}">
                  <asvg:svgBlip xmlns:asvg="http://schemas.microsoft.com/office/drawing/2016/SVG/main" r:embed="rId93"/>
                </a:ext>
              </a:extLst>
            </a:blip>
            <a:stretch>
              <a:fillRect/>
            </a:stretch>
          </a:blipFill>
        </p:spPr>
      </p:sp>
      <p:sp>
        <p:nvSpPr>
          <p:cNvPr id="48" name="Freeform 48"/>
          <p:cNvSpPr/>
          <p:nvPr/>
        </p:nvSpPr>
        <p:spPr>
          <a:xfrm>
            <a:off x="8118781" y="540777"/>
            <a:ext cx="592011" cy="592011"/>
          </a:xfrm>
          <a:custGeom>
            <a:avLst/>
            <a:gdLst/>
            <a:ahLst/>
            <a:cxnLst/>
            <a:rect l="l" t="t" r="r" b="b"/>
            <a:pathLst>
              <a:path w="592011" h="592011">
                <a:moveTo>
                  <a:pt x="0" y="0"/>
                </a:moveTo>
                <a:lnTo>
                  <a:pt x="592011" y="0"/>
                </a:lnTo>
                <a:lnTo>
                  <a:pt x="592011" y="592011"/>
                </a:lnTo>
                <a:lnTo>
                  <a:pt x="0" y="592011"/>
                </a:lnTo>
                <a:lnTo>
                  <a:pt x="0" y="0"/>
                </a:lnTo>
                <a:close/>
              </a:path>
            </a:pathLst>
          </a:custGeom>
          <a:blipFill>
            <a:blip r:embed="rId94">
              <a:extLst>
                <a:ext uri="{96DAC541-7B7A-43D3-8B79-37D633B846F1}">
                  <asvg:svgBlip xmlns:asvg="http://schemas.microsoft.com/office/drawing/2016/SVG/main" r:embed="rId95"/>
                </a:ext>
              </a:extLst>
            </a:blip>
            <a:stretch>
              <a:fillRect/>
            </a:stretch>
          </a:blipFill>
        </p:spPr>
      </p:sp>
      <p:sp>
        <p:nvSpPr>
          <p:cNvPr id="49" name="Freeform 49"/>
          <p:cNvSpPr/>
          <p:nvPr/>
        </p:nvSpPr>
        <p:spPr>
          <a:xfrm>
            <a:off x="550834" y="4242094"/>
            <a:ext cx="450189" cy="511115"/>
          </a:xfrm>
          <a:custGeom>
            <a:avLst/>
            <a:gdLst/>
            <a:ahLst/>
            <a:cxnLst/>
            <a:rect l="l" t="t" r="r" b="b"/>
            <a:pathLst>
              <a:path w="450189" h="511115">
                <a:moveTo>
                  <a:pt x="0" y="0"/>
                </a:moveTo>
                <a:lnTo>
                  <a:pt x="450189" y="0"/>
                </a:lnTo>
                <a:lnTo>
                  <a:pt x="450189" y="511115"/>
                </a:lnTo>
                <a:lnTo>
                  <a:pt x="0" y="511115"/>
                </a:lnTo>
                <a:lnTo>
                  <a:pt x="0" y="0"/>
                </a:lnTo>
                <a:close/>
              </a:path>
            </a:pathLst>
          </a:custGeom>
          <a:blipFill>
            <a:blip r:embed="rId96">
              <a:extLst>
                <a:ext uri="{96DAC541-7B7A-43D3-8B79-37D633B846F1}">
                  <asvg:svgBlip xmlns:asvg="http://schemas.microsoft.com/office/drawing/2016/SVG/main" r:embed="rId97"/>
                </a:ext>
              </a:extLst>
            </a:blip>
            <a:stretch>
              <a:fillRect/>
            </a:stretch>
          </a:blipFill>
        </p:spPr>
      </p:sp>
      <p:sp>
        <p:nvSpPr>
          <p:cNvPr id="50" name="Freeform 50"/>
          <p:cNvSpPr/>
          <p:nvPr/>
        </p:nvSpPr>
        <p:spPr>
          <a:xfrm>
            <a:off x="1977076" y="4271066"/>
            <a:ext cx="450188" cy="453168"/>
          </a:xfrm>
          <a:custGeom>
            <a:avLst/>
            <a:gdLst/>
            <a:ahLst/>
            <a:cxnLst/>
            <a:rect l="l" t="t" r="r" b="b"/>
            <a:pathLst>
              <a:path w="450188" h="453168">
                <a:moveTo>
                  <a:pt x="0" y="0"/>
                </a:moveTo>
                <a:lnTo>
                  <a:pt x="450188" y="0"/>
                </a:lnTo>
                <a:lnTo>
                  <a:pt x="450188" y="453168"/>
                </a:lnTo>
                <a:lnTo>
                  <a:pt x="0" y="453168"/>
                </a:lnTo>
                <a:lnTo>
                  <a:pt x="0" y="0"/>
                </a:lnTo>
                <a:close/>
              </a:path>
            </a:pathLst>
          </a:custGeom>
          <a:blipFill>
            <a:blip r:embed="rId98">
              <a:extLst>
                <a:ext uri="{96DAC541-7B7A-43D3-8B79-37D633B846F1}">
                  <asvg:svgBlip xmlns:asvg="http://schemas.microsoft.com/office/drawing/2016/SVG/main" r:embed="rId99"/>
                </a:ext>
              </a:extLst>
            </a:blip>
            <a:stretch>
              <a:fillRect/>
            </a:stretch>
          </a:blipFill>
        </p:spPr>
      </p:sp>
      <p:sp>
        <p:nvSpPr>
          <p:cNvPr id="51" name="Freeform 51"/>
          <p:cNvSpPr/>
          <p:nvPr/>
        </p:nvSpPr>
        <p:spPr>
          <a:xfrm>
            <a:off x="8131774" y="4283098"/>
            <a:ext cx="585069" cy="391004"/>
          </a:xfrm>
          <a:custGeom>
            <a:avLst/>
            <a:gdLst/>
            <a:ahLst/>
            <a:cxnLst/>
            <a:rect l="l" t="t" r="r" b="b"/>
            <a:pathLst>
              <a:path w="585069" h="391004">
                <a:moveTo>
                  <a:pt x="0" y="0"/>
                </a:moveTo>
                <a:lnTo>
                  <a:pt x="585070" y="0"/>
                </a:lnTo>
                <a:lnTo>
                  <a:pt x="585070" y="391004"/>
                </a:lnTo>
                <a:lnTo>
                  <a:pt x="0" y="391004"/>
                </a:lnTo>
                <a:lnTo>
                  <a:pt x="0" y="0"/>
                </a:lnTo>
                <a:close/>
              </a:path>
            </a:pathLst>
          </a:custGeom>
          <a:blipFill>
            <a:blip r:embed="rId100">
              <a:extLst>
                <a:ext uri="{96DAC541-7B7A-43D3-8B79-37D633B846F1}">
                  <asvg:svgBlip xmlns:asvg="http://schemas.microsoft.com/office/drawing/2016/SVG/main" r:embed="rId101"/>
                </a:ext>
              </a:extLst>
            </a:blip>
            <a:stretch>
              <a:fillRect/>
            </a:stretch>
          </a:blipFill>
        </p:spPr>
      </p:sp>
      <p:sp>
        <p:nvSpPr>
          <p:cNvPr id="52" name="Freeform 52"/>
          <p:cNvSpPr/>
          <p:nvPr/>
        </p:nvSpPr>
        <p:spPr>
          <a:xfrm>
            <a:off x="5037872" y="4214426"/>
            <a:ext cx="566449" cy="566450"/>
          </a:xfrm>
          <a:custGeom>
            <a:avLst/>
            <a:gdLst/>
            <a:ahLst/>
            <a:cxnLst/>
            <a:rect l="l" t="t" r="r" b="b"/>
            <a:pathLst>
              <a:path w="566449" h="566450">
                <a:moveTo>
                  <a:pt x="0" y="0"/>
                </a:moveTo>
                <a:lnTo>
                  <a:pt x="566449" y="0"/>
                </a:lnTo>
                <a:lnTo>
                  <a:pt x="566449" y="566449"/>
                </a:lnTo>
                <a:lnTo>
                  <a:pt x="0" y="566449"/>
                </a:lnTo>
                <a:lnTo>
                  <a:pt x="0" y="0"/>
                </a:lnTo>
                <a:close/>
              </a:path>
            </a:pathLst>
          </a:custGeom>
          <a:blipFill>
            <a:blip r:embed="rId102">
              <a:extLst>
                <a:ext uri="{96DAC541-7B7A-43D3-8B79-37D633B846F1}">
                  <asvg:svgBlip xmlns:asvg="http://schemas.microsoft.com/office/drawing/2016/SVG/main" r:embed="rId103"/>
                </a:ext>
              </a:extLst>
            </a:blip>
            <a:stretch>
              <a:fillRect/>
            </a:stretch>
          </a:blipFill>
        </p:spPr>
      </p:sp>
      <p:sp>
        <p:nvSpPr>
          <p:cNvPr id="53" name="Freeform 53"/>
          <p:cNvSpPr/>
          <p:nvPr/>
        </p:nvSpPr>
        <p:spPr>
          <a:xfrm>
            <a:off x="3438814" y="4206978"/>
            <a:ext cx="547828" cy="581345"/>
          </a:xfrm>
          <a:custGeom>
            <a:avLst/>
            <a:gdLst/>
            <a:ahLst/>
            <a:cxnLst/>
            <a:rect l="l" t="t" r="r" b="b"/>
            <a:pathLst>
              <a:path w="547828" h="581345">
                <a:moveTo>
                  <a:pt x="0" y="0"/>
                </a:moveTo>
                <a:lnTo>
                  <a:pt x="547829" y="0"/>
                </a:lnTo>
                <a:lnTo>
                  <a:pt x="547829" y="581345"/>
                </a:lnTo>
                <a:lnTo>
                  <a:pt x="0" y="581345"/>
                </a:lnTo>
                <a:lnTo>
                  <a:pt x="0" y="0"/>
                </a:lnTo>
                <a:close/>
              </a:path>
            </a:pathLst>
          </a:custGeom>
          <a:blipFill>
            <a:blip r:embed="rId104">
              <a:extLst>
                <a:ext uri="{96DAC541-7B7A-43D3-8B79-37D633B846F1}">
                  <asvg:svgBlip xmlns:asvg="http://schemas.microsoft.com/office/drawing/2016/SVG/main" r:embed="rId105"/>
                </a:ext>
              </a:extLst>
            </a:blip>
            <a:stretch>
              <a:fillRect/>
            </a:stretch>
          </a:blipFill>
        </p:spPr>
      </p:sp>
      <p:sp>
        <p:nvSpPr>
          <p:cNvPr id="54" name="Freeform 54"/>
          <p:cNvSpPr/>
          <p:nvPr/>
        </p:nvSpPr>
        <p:spPr>
          <a:xfrm>
            <a:off x="6644372" y="4233910"/>
            <a:ext cx="527478" cy="527478"/>
          </a:xfrm>
          <a:custGeom>
            <a:avLst/>
            <a:gdLst/>
            <a:ahLst/>
            <a:cxnLst/>
            <a:rect l="l" t="t" r="r" b="b"/>
            <a:pathLst>
              <a:path w="527478" h="527478">
                <a:moveTo>
                  <a:pt x="0" y="0"/>
                </a:moveTo>
                <a:lnTo>
                  <a:pt x="527478" y="0"/>
                </a:lnTo>
                <a:lnTo>
                  <a:pt x="527478" y="527478"/>
                </a:lnTo>
                <a:lnTo>
                  <a:pt x="0" y="527478"/>
                </a:lnTo>
                <a:lnTo>
                  <a:pt x="0" y="0"/>
                </a:lnTo>
                <a:close/>
              </a:path>
            </a:pathLst>
          </a:custGeom>
          <a:blipFill>
            <a:blip r:embed="rId106">
              <a:extLst>
                <a:ext uri="{96DAC541-7B7A-43D3-8B79-37D633B846F1}">
                  <asvg:svgBlip xmlns:asvg="http://schemas.microsoft.com/office/drawing/2016/SVG/main" r:embed="rId107"/>
                </a:ext>
              </a:extLst>
            </a:blip>
            <a:stretch>
              <a:fillRect/>
            </a:stretch>
          </a:blipFill>
        </p:spPr>
      </p:sp>
      <p:sp>
        <p:nvSpPr>
          <p:cNvPr id="55" name="Freeform 55"/>
          <p:cNvSpPr/>
          <p:nvPr/>
        </p:nvSpPr>
        <p:spPr>
          <a:xfrm>
            <a:off x="552424" y="5522496"/>
            <a:ext cx="485105" cy="399626"/>
          </a:xfrm>
          <a:custGeom>
            <a:avLst/>
            <a:gdLst/>
            <a:ahLst/>
            <a:cxnLst/>
            <a:rect l="l" t="t" r="r" b="b"/>
            <a:pathLst>
              <a:path w="485105" h="399626">
                <a:moveTo>
                  <a:pt x="0" y="0"/>
                </a:moveTo>
                <a:lnTo>
                  <a:pt x="485105" y="0"/>
                </a:lnTo>
                <a:lnTo>
                  <a:pt x="485105" y="399626"/>
                </a:lnTo>
                <a:lnTo>
                  <a:pt x="0" y="399626"/>
                </a:lnTo>
                <a:lnTo>
                  <a:pt x="0" y="0"/>
                </a:lnTo>
                <a:close/>
              </a:path>
            </a:pathLst>
          </a:custGeom>
          <a:blipFill>
            <a:blip r:embed="rId108">
              <a:extLst>
                <a:ext uri="{96DAC541-7B7A-43D3-8B79-37D633B846F1}">
                  <asvg:svgBlip xmlns:asvg="http://schemas.microsoft.com/office/drawing/2016/SVG/main" r:embed="rId109"/>
                </a:ext>
              </a:extLst>
            </a:blip>
            <a:stretch>
              <a:fillRect/>
            </a:stretch>
          </a:blipFill>
        </p:spPr>
      </p:sp>
      <p:sp>
        <p:nvSpPr>
          <p:cNvPr id="56" name="Freeform 56"/>
          <p:cNvSpPr/>
          <p:nvPr/>
        </p:nvSpPr>
        <p:spPr>
          <a:xfrm>
            <a:off x="11287242" y="4188311"/>
            <a:ext cx="546884" cy="618681"/>
          </a:xfrm>
          <a:custGeom>
            <a:avLst/>
            <a:gdLst/>
            <a:ahLst/>
            <a:cxnLst/>
            <a:rect l="l" t="t" r="r" b="b"/>
            <a:pathLst>
              <a:path w="546884" h="618681">
                <a:moveTo>
                  <a:pt x="0" y="0"/>
                </a:moveTo>
                <a:lnTo>
                  <a:pt x="546884" y="0"/>
                </a:lnTo>
                <a:lnTo>
                  <a:pt x="546884" y="618681"/>
                </a:lnTo>
                <a:lnTo>
                  <a:pt x="0" y="618681"/>
                </a:lnTo>
                <a:lnTo>
                  <a:pt x="0" y="0"/>
                </a:lnTo>
                <a:close/>
              </a:path>
            </a:pathLst>
          </a:custGeom>
          <a:blipFill>
            <a:blip r:embed="rId110">
              <a:extLst>
                <a:ext uri="{96DAC541-7B7A-43D3-8B79-37D633B846F1}">
                  <asvg:svgBlip xmlns:asvg="http://schemas.microsoft.com/office/drawing/2016/SVG/main" r:embed="rId111"/>
                </a:ext>
              </a:extLst>
            </a:blip>
            <a:stretch>
              <a:fillRect/>
            </a:stretch>
          </a:blipFill>
        </p:spPr>
      </p:sp>
      <p:sp>
        <p:nvSpPr>
          <p:cNvPr id="57" name="Freeform 57"/>
          <p:cNvSpPr/>
          <p:nvPr/>
        </p:nvSpPr>
        <p:spPr>
          <a:xfrm>
            <a:off x="9587228" y="4239285"/>
            <a:ext cx="738189" cy="516732"/>
          </a:xfrm>
          <a:custGeom>
            <a:avLst/>
            <a:gdLst/>
            <a:ahLst/>
            <a:cxnLst/>
            <a:rect l="l" t="t" r="r" b="b"/>
            <a:pathLst>
              <a:path w="738189" h="516732">
                <a:moveTo>
                  <a:pt x="0" y="0"/>
                </a:moveTo>
                <a:lnTo>
                  <a:pt x="738188" y="0"/>
                </a:lnTo>
                <a:lnTo>
                  <a:pt x="738188" y="516732"/>
                </a:lnTo>
                <a:lnTo>
                  <a:pt x="0" y="516732"/>
                </a:lnTo>
                <a:lnTo>
                  <a:pt x="0" y="0"/>
                </a:lnTo>
                <a:close/>
              </a:path>
            </a:pathLst>
          </a:custGeom>
          <a:blipFill>
            <a:blip r:embed="rId112">
              <a:extLst>
                <a:ext uri="{96DAC541-7B7A-43D3-8B79-37D633B846F1}">
                  <asvg:svgBlip xmlns:asvg="http://schemas.microsoft.com/office/drawing/2016/SVG/main" r:embed="rId113"/>
                </a:ext>
              </a:extLst>
            </a:blip>
            <a:stretch>
              <a:fillRect/>
            </a:stretch>
          </a:blipFill>
        </p:spPr>
      </p:sp>
      <p:sp>
        <p:nvSpPr>
          <p:cNvPr id="58" name="Freeform 58"/>
          <p:cNvSpPr/>
          <p:nvPr/>
        </p:nvSpPr>
        <p:spPr>
          <a:xfrm>
            <a:off x="1934337" y="5441353"/>
            <a:ext cx="531248" cy="545066"/>
          </a:xfrm>
          <a:custGeom>
            <a:avLst/>
            <a:gdLst/>
            <a:ahLst/>
            <a:cxnLst/>
            <a:rect l="l" t="t" r="r" b="b"/>
            <a:pathLst>
              <a:path w="531248" h="545066">
                <a:moveTo>
                  <a:pt x="0" y="0"/>
                </a:moveTo>
                <a:lnTo>
                  <a:pt x="531248" y="0"/>
                </a:lnTo>
                <a:lnTo>
                  <a:pt x="531248" y="545066"/>
                </a:lnTo>
                <a:lnTo>
                  <a:pt x="0" y="545066"/>
                </a:lnTo>
                <a:lnTo>
                  <a:pt x="0" y="0"/>
                </a:lnTo>
                <a:close/>
              </a:path>
            </a:pathLst>
          </a:custGeom>
          <a:blipFill>
            <a:blip r:embed="rId114">
              <a:extLst>
                <a:ext uri="{96DAC541-7B7A-43D3-8B79-37D633B846F1}">
                  <asvg:svgBlip xmlns:asvg="http://schemas.microsoft.com/office/drawing/2016/SVG/main" r:embed="rId115"/>
                </a:ext>
              </a:extLst>
            </a:blip>
            <a:stretch>
              <a:fillRect/>
            </a:stretch>
          </a:blipFill>
        </p:spPr>
      </p:sp>
      <p:sp>
        <p:nvSpPr>
          <p:cNvPr id="59" name="Freeform 59"/>
          <p:cNvSpPr/>
          <p:nvPr/>
        </p:nvSpPr>
        <p:spPr>
          <a:xfrm>
            <a:off x="6665020" y="5485083"/>
            <a:ext cx="523747" cy="490942"/>
          </a:xfrm>
          <a:custGeom>
            <a:avLst/>
            <a:gdLst/>
            <a:ahLst/>
            <a:cxnLst/>
            <a:rect l="l" t="t" r="r" b="b"/>
            <a:pathLst>
              <a:path w="523747" h="490942">
                <a:moveTo>
                  <a:pt x="0" y="0"/>
                </a:moveTo>
                <a:lnTo>
                  <a:pt x="523748" y="0"/>
                </a:lnTo>
                <a:lnTo>
                  <a:pt x="523748" y="490942"/>
                </a:lnTo>
                <a:lnTo>
                  <a:pt x="0" y="490942"/>
                </a:lnTo>
                <a:lnTo>
                  <a:pt x="0" y="0"/>
                </a:lnTo>
                <a:close/>
              </a:path>
            </a:pathLst>
          </a:custGeom>
          <a:blipFill>
            <a:blip r:embed="rId116">
              <a:extLst>
                <a:ext uri="{96DAC541-7B7A-43D3-8B79-37D633B846F1}">
                  <asvg:svgBlip xmlns:asvg="http://schemas.microsoft.com/office/drawing/2016/SVG/main" r:embed="rId117"/>
                </a:ext>
              </a:extLst>
            </a:blip>
            <a:stretch>
              <a:fillRect/>
            </a:stretch>
          </a:blipFill>
        </p:spPr>
      </p:sp>
      <p:sp>
        <p:nvSpPr>
          <p:cNvPr id="60" name="Freeform 60"/>
          <p:cNvSpPr/>
          <p:nvPr/>
        </p:nvSpPr>
        <p:spPr>
          <a:xfrm>
            <a:off x="12825252" y="4184521"/>
            <a:ext cx="622140" cy="626259"/>
          </a:xfrm>
          <a:custGeom>
            <a:avLst/>
            <a:gdLst/>
            <a:ahLst/>
            <a:cxnLst/>
            <a:rect l="l" t="t" r="r" b="b"/>
            <a:pathLst>
              <a:path w="622140" h="626259">
                <a:moveTo>
                  <a:pt x="0" y="0"/>
                </a:moveTo>
                <a:lnTo>
                  <a:pt x="622140" y="0"/>
                </a:lnTo>
                <a:lnTo>
                  <a:pt x="622140" y="626260"/>
                </a:lnTo>
                <a:lnTo>
                  <a:pt x="0" y="626260"/>
                </a:lnTo>
                <a:lnTo>
                  <a:pt x="0" y="0"/>
                </a:lnTo>
                <a:close/>
              </a:path>
            </a:pathLst>
          </a:custGeom>
          <a:blipFill>
            <a:blip r:embed="rId118">
              <a:extLst>
                <a:ext uri="{96DAC541-7B7A-43D3-8B79-37D633B846F1}">
                  <asvg:svgBlip xmlns:asvg="http://schemas.microsoft.com/office/drawing/2016/SVG/main" r:embed="rId119"/>
                </a:ext>
              </a:extLst>
            </a:blip>
            <a:stretch>
              <a:fillRect/>
            </a:stretch>
          </a:blipFill>
        </p:spPr>
      </p:sp>
      <p:sp>
        <p:nvSpPr>
          <p:cNvPr id="61" name="Freeform 61"/>
          <p:cNvSpPr/>
          <p:nvPr/>
        </p:nvSpPr>
        <p:spPr>
          <a:xfrm>
            <a:off x="15668350" y="4133288"/>
            <a:ext cx="727125" cy="728727"/>
          </a:xfrm>
          <a:custGeom>
            <a:avLst/>
            <a:gdLst/>
            <a:ahLst/>
            <a:cxnLst/>
            <a:rect l="l" t="t" r="r" b="b"/>
            <a:pathLst>
              <a:path w="727125" h="728727">
                <a:moveTo>
                  <a:pt x="0" y="0"/>
                </a:moveTo>
                <a:lnTo>
                  <a:pt x="727125" y="0"/>
                </a:lnTo>
                <a:lnTo>
                  <a:pt x="727125" y="728727"/>
                </a:lnTo>
                <a:lnTo>
                  <a:pt x="0" y="728727"/>
                </a:lnTo>
                <a:lnTo>
                  <a:pt x="0" y="0"/>
                </a:lnTo>
                <a:close/>
              </a:path>
            </a:pathLst>
          </a:custGeom>
          <a:blipFill>
            <a:blip r:embed="rId120">
              <a:extLst>
                <a:ext uri="{96DAC541-7B7A-43D3-8B79-37D633B846F1}">
                  <asvg:svgBlip xmlns:asvg="http://schemas.microsoft.com/office/drawing/2016/SVG/main" r:embed="rId121"/>
                </a:ext>
              </a:extLst>
            </a:blip>
            <a:stretch>
              <a:fillRect/>
            </a:stretch>
          </a:blipFill>
        </p:spPr>
      </p:sp>
      <p:grpSp>
        <p:nvGrpSpPr>
          <p:cNvPr id="62" name="Group 62"/>
          <p:cNvGrpSpPr/>
          <p:nvPr/>
        </p:nvGrpSpPr>
        <p:grpSpPr>
          <a:xfrm>
            <a:off x="14343812" y="4212978"/>
            <a:ext cx="496936" cy="569343"/>
            <a:chOff x="0" y="0"/>
            <a:chExt cx="662582" cy="759124"/>
          </a:xfrm>
        </p:grpSpPr>
        <p:sp>
          <p:nvSpPr>
            <p:cNvPr id="63" name="Freeform 63"/>
            <p:cNvSpPr/>
            <p:nvPr/>
          </p:nvSpPr>
          <p:spPr>
            <a:xfrm>
              <a:off x="12700" y="12700"/>
              <a:ext cx="637159" cy="733679"/>
            </a:xfrm>
            <a:custGeom>
              <a:avLst/>
              <a:gdLst/>
              <a:ahLst/>
              <a:cxnLst/>
              <a:rect l="l" t="t" r="r" b="b"/>
              <a:pathLst>
                <a:path w="637159" h="733679">
                  <a:moveTo>
                    <a:pt x="434467" y="0"/>
                  </a:moveTo>
                  <a:lnTo>
                    <a:pt x="0" y="0"/>
                  </a:lnTo>
                  <a:lnTo>
                    <a:pt x="0" y="733679"/>
                  </a:lnTo>
                  <a:lnTo>
                    <a:pt x="637159" y="733679"/>
                  </a:lnTo>
                  <a:lnTo>
                    <a:pt x="637159" y="207645"/>
                  </a:lnTo>
                  <a:lnTo>
                    <a:pt x="434467" y="0"/>
                  </a:lnTo>
                  <a:close/>
                  <a:moveTo>
                    <a:pt x="545465" y="641985"/>
                  </a:moveTo>
                  <a:lnTo>
                    <a:pt x="91694" y="641985"/>
                  </a:lnTo>
                  <a:lnTo>
                    <a:pt x="91694" y="91694"/>
                  </a:lnTo>
                  <a:lnTo>
                    <a:pt x="183388" y="91694"/>
                  </a:lnTo>
                  <a:lnTo>
                    <a:pt x="183388" y="502031"/>
                  </a:lnTo>
                  <a:lnTo>
                    <a:pt x="275082" y="366903"/>
                  </a:lnTo>
                  <a:lnTo>
                    <a:pt x="366776" y="502031"/>
                  </a:lnTo>
                  <a:lnTo>
                    <a:pt x="366776" y="91694"/>
                  </a:lnTo>
                  <a:lnTo>
                    <a:pt x="386080" y="91694"/>
                  </a:lnTo>
                  <a:lnTo>
                    <a:pt x="545465" y="250952"/>
                  </a:lnTo>
                  <a:lnTo>
                    <a:pt x="545465" y="641985"/>
                  </a:lnTo>
                  <a:close/>
                </a:path>
              </a:pathLst>
            </a:custGeom>
            <a:solidFill>
              <a:srgbClr val="000000"/>
            </a:solidFill>
          </p:spPr>
        </p:sp>
      </p:grpSp>
      <p:sp>
        <p:nvSpPr>
          <p:cNvPr id="64" name="Freeform 64"/>
          <p:cNvSpPr/>
          <p:nvPr/>
        </p:nvSpPr>
        <p:spPr>
          <a:xfrm>
            <a:off x="17202340" y="4214787"/>
            <a:ext cx="496938" cy="565725"/>
          </a:xfrm>
          <a:custGeom>
            <a:avLst/>
            <a:gdLst/>
            <a:ahLst/>
            <a:cxnLst/>
            <a:rect l="l" t="t" r="r" b="b"/>
            <a:pathLst>
              <a:path w="496938" h="565725">
                <a:moveTo>
                  <a:pt x="0" y="0"/>
                </a:moveTo>
                <a:lnTo>
                  <a:pt x="496938" y="0"/>
                </a:lnTo>
                <a:lnTo>
                  <a:pt x="496938" y="565725"/>
                </a:lnTo>
                <a:lnTo>
                  <a:pt x="0" y="565725"/>
                </a:lnTo>
                <a:lnTo>
                  <a:pt x="0" y="0"/>
                </a:lnTo>
                <a:close/>
              </a:path>
            </a:pathLst>
          </a:custGeom>
          <a:blipFill>
            <a:blip r:embed="rId122">
              <a:extLst>
                <a:ext uri="{96DAC541-7B7A-43D3-8B79-37D633B846F1}">
                  <asvg:svgBlip xmlns:asvg="http://schemas.microsoft.com/office/drawing/2016/SVG/main" r:embed="rId123"/>
                </a:ext>
              </a:extLst>
            </a:blip>
            <a:stretch>
              <a:fillRect/>
            </a:stretch>
          </a:blipFill>
        </p:spPr>
      </p:sp>
      <p:sp>
        <p:nvSpPr>
          <p:cNvPr id="65" name="Freeform 65"/>
          <p:cNvSpPr/>
          <p:nvPr/>
        </p:nvSpPr>
        <p:spPr>
          <a:xfrm>
            <a:off x="5018676" y="6608865"/>
            <a:ext cx="604841" cy="659610"/>
          </a:xfrm>
          <a:custGeom>
            <a:avLst/>
            <a:gdLst/>
            <a:ahLst/>
            <a:cxnLst/>
            <a:rect l="l" t="t" r="r" b="b"/>
            <a:pathLst>
              <a:path w="604841" h="659610">
                <a:moveTo>
                  <a:pt x="0" y="0"/>
                </a:moveTo>
                <a:lnTo>
                  <a:pt x="604841" y="0"/>
                </a:lnTo>
                <a:lnTo>
                  <a:pt x="604841" y="659610"/>
                </a:lnTo>
                <a:lnTo>
                  <a:pt x="0" y="659610"/>
                </a:lnTo>
                <a:lnTo>
                  <a:pt x="0" y="0"/>
                </a:lnTo>
                <a:close/>
              </a:path>
            </a:pathLst>
          </a:custGeom>
          <a:blipFill>
            <a:blip r:embed="rId124">
              <a:extLst>
                <a:ext uri="{96DAC541-7B7A-43D3-8B79-37D633B846F1}">
                  <asvg:svgBlip xmlns:asvg="http://schemas.microsoft.com/office/drawing/2016/SVG/main" r:embed="rId125"/>
                </a:ext>
              </a:extLst>
            </a:blip>
            <a:stretch>
              <a:fillRect/>
            </a:stretch>
          </a:blipFill>
        </p:spPr>
      </p:sp>
      <p:sp>
        <p:nvSpPr>
          <p:cNvPr id="66" name="Freeform 66"/>
          <p:cNvSpPr/>
          <p:nvPr/>
        </p:nvSpPr>
        <p:spPr>
          <a:xfrm>
            <a:off x="3340609" y="6591847"/>
            <a:ext cx="744836" cy="744836"/>
          </a:xfrm>
          <a:custGeom>
            <a:avLst/>
            <a:gdLst/>
            <a:ahLst/>
            <a:cxnLst/>
            <a:rect l="l" t="t" r="r" b="b"/>
            <a:pathLst>
              <a:path w="744836" h="744836">
                <a:moveTo>
                  <a:pt x="0" y="0"/>
                </a:moveTo>
                <a:lnTo>
                  <a:pt x="744835" y="0"/>
                </a:lnTo>
                <a:lnTo>
                  <a:pt x="744835" y="744835"/>
                </a:lnTo>
                <a:lnTo>
                  <a:pt x="0" y="744835"/>
                </a:lnTo>
                <a:lnTo>
                  <a:pt x="0" y="0"/>
                </a:lnTo>
                <a:close/>
              </a:path>
            </a:pathLst>
          </a:custGeom>
          <a:blipFill>
            <a:blip r:embed="rId126">
              <a:extLst>
                <a:ext uri="{96DAC541-7B7A-43D3-8B79-37D633B846F1}">
                  <asvg:svgBlip xmlns:asvg="http://schemas.microsoft.com/office/drawing/2016/SVG/main" r:embed="rId127"/>
                </a:ext>
              </a:extLst>
            </a:blip>
            <a:stretch>
              <a:fillRect/>
            </a:stretch>
          </a:blipFill>
        </p:spPr>
      </p:sp>
      <p:sp>
        <p:nvSpPr>
          <p:cNvPr id="67" name="Freeform 67"/>
          <p:cNvSpPr/>
          <p:nvPr/>
        </p:nvSpPr>
        <p:spPr>
          <a:xfrm>
            <a:off x="8110978" y="6595438"/>
            <a:ext cx="607614" cy="496752"/>
          </a:xfrm>
          <a:custGeom>
            <a:avLst/>
            <a:gdLst/>
            <a:ahLst/>
            <a:cxnLst/>
            <a:rect l="l" t="t" r="r" b="b"/>
            <a:pathLst>
              <a:path w="607614" h="496752">
                <a:moveTo>
                  <a:pt x="0" y="0"/>
                </a:moveTo>
                <a:lnTo>
                  <a:pt x="607614" y="0"/>
                </a:lnTo>
                <a:lnTo>
                  <a:pt x="607614" y="496753"/>
                </a:lnTo>
                <a:lnTo>
                  <a:pt x="0" y="496753"/>
                </a:lnTo>
                <a:lnTo>
                  <a:pt x="0" y="0"/>
                </a:lnTo>
                <a:close/>
              </a:path>
            </a:pathLst>
          </a:custGeom>
          <a:blipFill>
            <a:blip r:embed="rId128">
              <a:extLst>
                <a:ext uri="{96DAC541-7B7A-43D3-8B79-37D633B846F1}">
                  <asvg:svgBlip xmlns:asvg="http://schemas.microsoft.com/office/drawing/2016/SVG/main" r:embed="rId129"/>
                </a:ext>
              </a:extLst>
            </a:blip>
            <a:stretch>
              <a:fillRect/>
            </a:stretch>
          </a:blipFill>
        </p:spPr>
      </p:sp>
      <p:sp>
        <p:nvSpPr>
          <p:cNvPr id="68" name="Freeform 68"/>
          <p:cNvSpPr/>
          <p:nvPr/>
        </p:nvSpPr>
        <p:spPr>
          <a:xfrm>
            <a:off x="6587892" y="6581280"/>
            <a:ext cx="640434" cy="573624"/>
          </a:xfrm>
          <a:custGeom>
            <a:avLst/>
            <a:gdLst/>
            <a:ahLst/>
            <a:cxnLst/>
            <a:rect l="l" t="t" r="r" b="b"/>
            <a:pathLst>
              <a:path w="640434" h="573624">
                <a:moveTo>
                  <a:pt x="0" y="0"/>
                </a:moveTo>
                <a:lnTo>
                  <a:pt x="640434" y="0"/>
                </a:lnTo>
                <a:lnTo>
                  <a:pt x="640434" y="573624"/>
                </a:lnTo>
                <a:lnTo>
                  <a:pt x="0" y="573624"/>
                </a:lnTo>
                <a:lnTo>
                  <a:pt x="0" y="0"/>
                </a:lnTo>
                <a:close/>
              </a:path>
            </a:pathLst>
          </a:custGeom>
          <a:blipFill>
            <a:blip r:embed="rId130">
              <a:extLst>
                <a:ext uri="{96DAC541-7B7A-43D3-8B79-37D633B846F1}">
                  <asvg:svgBlip xmlns:asvg="http://schemas.microsoft.com/office/drawing/2016/SVG/main" r:embed="rId131"/>
                </a:ext>
              </a:extLst>
            </a:blip>
            <a:stretch>
              <a:fillRect/>
            </a:stretch>
          </a:blipFill>
        </p:spPr>
      </p:sp>
      <p:sp>
        <p:nvSpPr>
          <p:cNvPr id="69" name="Freeform 69"/>
          <p:cNvSpPr/>
          <p:nvPr/>
        </p:nvSpPr>
        <p:spPr>
          <a:xfrm>
            <a:off x="17115226" y="6640576"/>
            <a:ext cx="633068" cy="495692"/>
          </a:xfrm>
          <a:custGeom>
            <a:avLst/>
            <a:gdLst/>
            <a:ahLst/>
            <a:cxnLst/>
            <a:rect l="l" t="t" r="r" b="b"/>
            <a:pathLst>
              <a:path w="633068" h="495692">
                <a:moveTo>
                  <a:pt x="0" y="0"/>
                </a:moveTo>
                <a:lnTo>
                  <a:pt x="633068" y="0"/>
                </a:lnTo>
                <a:lnTo>
                  <a:pt x="633068" y="495692"/>
                </a:lnTo>
                <a:lnTo>
                  <a:pt x="0" y="495692"/>
                </a:lnTo>
                <a:lnTo>
                  <a:pt x="0" y="0"/>
                </a:lnTo>
                <a:close/>
              </a:path>
            </a:pathLst>
          </a:custGeom>
          <a:blipFill>
            <a:blip r:embed="rId132">
              <a:extLst>
                <a:ext uri="{96DAC541-7B7A-43D3-8B79-37D633B846F1}">
                  <asvg:svgBlip xmlns:asvg="http://schemas.microsoft.com/office/drawing/2016/SVG/main" r:embed="rId133"/>
                </a:ext>
              </a:extLst>
            </a:blip>
            <a:stretch>
              <a:fillRect/>
            </a:stretch>
          </a:blipFill>
        </p:spPr>
      </p:sp>
      <p:sp>
        <p:nvSpPr>
          <p:cNvPr id="70" name="Freeform 70"/>
          <p:cNvSpPr/>
          <p:nvPr/>
        </p:nvSpPr>
        <p:spPr>
          <a:xfrm>
            <a:off x="9694443" y="6565814"/>
            <a:ext cx="485660" cy="518432"/>
          </a:xfrm>
          <a:custGeom>
            <a:avLst/>
            <a:gdLst/>
            <a:ahLst/>
            <a:cxnLst/>
            <a:rect l="l" t="t" r="r" b="b"/>
            <a:pathLst>
              <a:path w="485660" h="518432">
                <a:moveTo>
                  <a:pt x="0" y="0"/>
                </a:moveTo>
                <a:lnTo>
                  <a:pt x="485659" y="0"/>
                </a:lnTo>
                <a:lnTo>
                  <a:pt x="485659" y="518431"/>
                </a:lnTo>
                <a:lnTo>
                  <a:pt x="0" y="518431"/>
                </a:lnTo>
                <a:lnTo>
                  <a:pt x="0" y="0"/>
                </a:lnTo>
                <a:close/>
              </a:path>
            </a:pathLst>
          </a:custGeom>
          <a:blipFill>
            <a:blip r:embed="rId134">
              <a:extLst>
                <a:ext uri="{96DAC541-7B7A-43D3-8B79-37D633B846F1}">
                  <asvg:svgBlip xmlns:asvg="http://schemas.microsoft.com/office/drawing/2016/SVG/main" r:embed="rId135"/>
                </a:ext>
              </a:extLst>
            </a:blip>
            <a:stretch>
              <a:fillRect/>
            </a:stretch>
          </a:blipFill>
        </p:spPr>
      </p:sp>
      <p:sp>
        <p:nvSpPr>
          <p:cNvPr id="71" name="Freeform 71"/>
          <p:cNvSpPr/>
          <p:nvPr/>
        </p:nvSpPr>
        <p:spPr>
          <a:xfrm>
            <a:off x="12799551" y="6657186"/>
            <a:ext cx="635448" cy="555380"/>
          </a:xfrm>
          <a:custGeom>
            <a:avLst/>
            <a:gdLst/>
            <a:ahLst/>
            <a:cxnLst/>
            <a:rect l="l" t="t" r="r" b="b"/>
            <a:pathLst>
              <a:path w="635448" h="555380">
                <a:moveTo>
                  <a:pt x="0" y="0"/>
                </a:moveTo>
                <a:lnTo>
                  <a:pt x="635448" y="0"/>
                </a:lnTo>
                <a:lnTo>
                  <a:pt x="635448" y="555380"/>
                </a:lnTo>
                <a:lnTo>
                  <a:pt x="0" y="555380"/>
                </a:lnTo>
                <a:lnTo>
                  <a:pt x="0" y="0"/>
                </a:lnTo>
                <a:close/>
              </a:path>
            </a:pathLst>
          </a:custGeom>
          <a:blipFill>
            <a:blip r:embed="rId136">
              <a:extLst>
                <a:ext uri="{96DAC541-7B7A-43D3-8B79-37D633B846F1}">
                  <asvg:svgBlip xmlns:asvg="http://schemas.microsoft.com/office/drawing/2016/SVG/main" r:embed="rId137"/>
                </a:ext>
              </a:extLst>
            </a:blip>
            <a:stretch>
              <a:fillRect/>
            </a:stretch>
          </a:blipFill>
        </p:spPr>
      </p:sp>
      <p:sp>
        <p:nvSpPr>
          <p:cNvPr id="72" name="Freeform 72"/>
          <p:cNvSpPr/>
          <p:nvPr/>
        </p:nvSpPr>
        <p:spPr>
          <a:xfrm>
            <a:off x="15734331" y="6554257"/>
            <a:ext cx="633263" cy="534996"/>
          </a:xfrm>
          <a:custGeom>
            <a:avLst/>
            <a:gdLst/>
            <a:ahLst/>
            <a:cxnLst/>
            <a:rect l="l" t="t" r="r" b="b"/>
            <a:pathLst>
              <a:path w="633263" h="534996">
                <a:moveTo>
                  <a:pt x="0" y="0"/>
                </a:moveTo>
                <a:lnTo>
                  <a:pt x="633263" y="0"/>
                </a:lnTo>
                <a:lnTo>
                  <a:pt x="633263" y="534997"/>
                </a:lnTo>
                <a:lnTo>
                  <a:pt x="0" y="534997"/>
                </a:lnTo>
                <a:lnTo>
                  <a:pt x="0" y="0"/>
                </a:lnTo>
                <a:close/>
              </a:path>
            </a:pathLst>
          </a:custGeom>
          <a:blipFill>
            <a:blip r:embed="rId138">
              <a:extLst>
                <a:ext uri="{96DAC541-7B7A-43D3-8B79-37D633B846F1}">
                  <asvg:svgBlip xmlns:asvg="http://schemas.microsoft.com/office/drawing/2016/SVG/main" r:embed="rId139"/>
                </a:ext>
              </a:extLst>
            </a:blip>
            <a:stretch>
              <a:fillRect/>
            </a:stretch>
          </a:blipFill>
        </p:spPr>
      </p:sp>
      <p:sp>
        <p:nvSpPr>
          <p:cNvPr id="73" name="Freeform 73"/>
          <p:cNvSpPr/>
          <p:nvPr/>
        </p:nvSpPr>
        <p:spPr>
          <a:xfrm>
            <a:off x="14266126" y="6580003"/>
            <a:ext cx="652311" cy="475435"/>
          </a:xfrm>
          <a:custGeom>
            <a:avLst/>
            <a:gdLst/>
            <a:ahLst/>
            <a:cxnLst/>
            <a:rect l="l" t="t" r="r" b="b"/>
            <a:pathLst>
              <a:path w="652311" h="475435">
                <a:moveTo>
                  <a:pt x="0" y="0"/>
                </a:moveTo>
                <a:lnTo>
                  <a:pt x="652312" y="0"/>
                </a:lnTo>
                <a:lnTo>
                  <a:pt x="652312" y="475436"/>
                </a:lnTo>
                <a:lnTo>
                  <a:pt x="0" y="475436"/>
                </a:lnTo>
                <a:lnTo>
                  <a:pt x="0" y="0"/>
                </a:lnTo>
                <a:close/>
              </a:path>
            </a:pathLst>
          </a:custGeom>
          <a:blipFill>
            <a:blip r:embed="rId140">
              <a:extLst>
                <a:ext uri="{96DAC541-7B7A-43D3-8B79-37D633B846F1}">
                  <asvg:svgBlip xmlns:asvg="http://schemas.microsoft.com/office/drawing/2016/SVG/main" r:embed="rId141"/>
                </a:ext>
              </a:extLst>
            </a:blip>
            <a:stretch>
              <a:fillRect/>
            </a:stretch>
          </a:blipFill>
        </p:spPr>
      </p:sp>
      <p:sp>
        <p:nvSpPr>
          <p:cNvPr id="74" name="Freeform 74"/>
          <p:cNvSpPr/>
          <p:nvPr/>
        </p:nvSpPr>
        <p:spPr>
          <a:xfrm>
            <a:off x="11229468" y="6630268"/>
            <a:ext cx="662426" cy="460709"/>
          </a:xfrm>
          <a:custGeom>
            <a:avLst/>
            <a:gdLst/>
            <a:ahLst/>
            <a:cxnLst/>
            <a:rect l="l" t="t" r="r" b="b"/>
            <a:pathLst>
              <a:path w="662426" h="460709">
                <a:moveTo>
                  <a:pt x="0" y="0"/>
                </a:moveTo>
                <a:lnTo>
                  <a:pt x="662426" y="0"/>
                </a:lnTo>
                <a:lnTo>
                  <a:pt x="662426" y="460709"/>
                </a:lnTo>
                <a:lnTo>
                  <a:pt x="0" y="460709"/>
                </a:lnTo>
                <a:lnTo>
                  <a:pt x="0" y="0"/>
                </a:lnTo>
                <a:close/>
              </a:path>
            </a:pathLst>
          </a:custGeom>
          <a:blipFill>
            <a:blip r:embed="rId142">
              <a:extLst>
                <a:ext uri="{96DAC541-7B7A-43D3-8B79-37D633B846F1}">
                  <asvg:svgBlip xmlns:asvg="http://schemas.microsoft.com/office/drawing/2016/SVG/main" r:embed="rId143"/>
                </a:ext>
              </a:extLst>
            </a:blip>
            <a:stretch>
              <a:fillRect/>
            </a:stretch>
          </a:blipFill>
        </p:spPr>
      </p:sp>
      <p:sp>
        <p:nvSpPr>
          <p:cNvPr id="75" name="Freeform 75"/>
          <p:cNvSpPr/>
          <p:nvPr/>
        </p:nvSpPr>
        <p:spPr>
          <a:xfrm>
            <a:off x="1870221" y="7851498"/>
            <a:ext cx="625800" cy="547058"/>
          </a:xfrm>
          <a:custGeom>
            <a:avLst/>
            <a:gdLst/>
            <a:ahLst/>
            <a:cxnLst/>
            <a:rect l="l" t="t" r="r" b="b"/>
            <a:pathLst>
              <a:path w="625800" h="547058">
                <a:moveTo>
                  <a:pt x="0" y="0"/>
                </a:moveTo>
                <a:lnTo>
                  <a:pt x="625800" y="0"/>
                </a:lnTo>
                <a:lnTo>
                  <a:pt x="625800" y="547058"/>
                </a:lnTo>
                <a:lnTo>
                  <a:pt x="0" y="547058"/>
                </a:lnTo>
                <a:lnTo>
                  <a:pt x="0" y="0"/>
                </a:lnTo>
                <a:close/>
              </a:path>
            </a:pathLst>
          </a:custGeom>
          <a:blipFill>
            <a:blip r:embed="rId144">
              <a:extLst>
                <a:ext uri="{96DAC541-7B7A-43D3-8B79-37D633B846F1}">
                  <asvg:svgBlip xmlns:asvg="http://schemas.microsoft.com/office/drawing/2016/SVG/main" r:embed="rId145"/>
                </a:ext>
              </a:extLst>
            </a:blip>
            <a:stretch>
              <a:fillRect/>
            </a:stretch>
          </a:blipFill>
        </p:spPr>
      </p:sp>
      <p:sp>
        <p:nvSpPr>
          <p:cNvPr id="76" name="Freeform 76"/>
          <p:cNvSpPr/>
          <p:nvPr/>
        </p:nvSpPr>
        <p:spPr>
          <a:xfrm>
            <a:off x="463027" y="7851498"/>
            <a:ext cx="625802" cy="547058"/>
          </a:xfrm>
          <a:custGeom>
            <a:avLst/>
            <a:gdLst/>
            <a:ahLst/>
            <a:cxnLst/>
            <a:rect l="l" t="t" r="r" b="b"/>
            <a:pathLst>
              <a:path w="625802" h="547058">
                <a:moveTo>
                  <a:pt x="0" y="0"/>
                </a:moveTo>
                <a:lnTo>
                  <a:pt x="625802" y="0"/>
                </a:lnTo>
                <a:lnTo>
                  <a:pt x="625802" y="547058"/>
                </a:lnTo>
                <a:lnTo>
                  <a:pt x="0" y="547058"/>
                </a:lnTo>
                <a:lnTo>
                  <a:pt x="0" y="0"/>
                </a:lnTo>
                <a:close/>
              </a:path>
            </a:pathLst>
          </a:custGeom>
          <a:blipFill>
            <a:blip r:embed="rId146">
              <a:extLst>
                <a:ext uri="{96DAC541-7B7A-43D3-8B79-37D633B846F1}">
                  <asvg:svgBlip xmlns:asvg="http://schemas.microsoft.com/office/drawing/2016/SVG/main" r:embed="rId147"/>
                </a:ext>
              </a:extLst>
            </a:blip>
            <a:stretch>
              <a:fillRect/>
            </a:stretch>
          </a:blipFill>
        </p:spPr>
      </p:sp>
      <p:sp>
        <p:nvSpPr>
          <p:cNvPr id="77" name="Freeform 77"/>
          <p:cNvSpPr/>
          <p:nvPr/>
        </p:nvSpPr>
        <p:spPr>
          <a:xfrm>
            <a:off x="3441819" y="7902582"/>
            <a:ext cx="541821" cy="444884"/>
          </a:xfrm>
          <a:custGeom>
            <a:avLst/>
            <a:gdLst/>
            <a:ahLst/>
            <a:cxnLst/>
            <a:rect l="l" t="t" r="r" b="b"/>
            <a:pathLst>
              <a:path w="541821" h="444884">
                <a:moveTo>
                  <a:pt x="0" y="0"/>
                </a:moveTo>
                <a:lnTo>
                  <a:pt x="541821" y="0"/>
                </a:lnTo>
                <a:lnTo>
                  <a:pt x="541821" y="444884"/>
                </a:lnTo>
                <a:lnTo>
                  <a:pt x="0" y="444884"/>
                </a:lnTo>
                <a:lnTo>
                  <a:pt x="0" y="0"/>
                </a:lnTo>
                <a:close/>
              </a:path>
            </a:pathLst>
          </a:custGeom>
          <a:blipFill>
            <a:blip r:embed="rId148">
              <a:extLst>
                <a:ext uri="{96DAC541-7B7A-43D3-8B79-37D633B846F1}">
                  <asvg:svgBlip xmlns:asvg="http://schemas.microsoft.com/office/drawing/2016/SVG/main" r:embed="rId149"/>
                </a:ext>
              </a:extLst>
            </a:blip>
            <a:stretch>
              <a:fillRect/>
            </a:stretch>
          </a:blipFill>
        </p:spPr>
      </p:sp>
      <p:sp>
        <p:nvSpPr>
          <p:cNvPr id="78" name="Freeform 78"/>
          <p:cNvSpPr/>
          <p:nvPr/>
        </p:nvSpPr>
        <p:spPr>
          <a:xfrm>
            <a:off x="8121203" y="7857972"/>
            <a:ext cx="625263" cy="534103"/>
          </a:xfrm>
          <a:custGeom>
            <a:avLst/>
            <a:gdLst/>
            <a:ahLst/>
            <a:cxnLst/>
            <a:rect l="l" t="t" r="r" b="b"/>
            <a:pathLst>
              <a:path w="625263" h="534103">
                <a:moveTo>
                  <a:pt x="0" y="0"/>
                </a:moveTo>
                <a:lnTo>
                  <a:pt x="625263" y="0"/>
                </a:lnTo>
                <a:lnTo>
                  <a:pt x="625263" y="534104"/>
                </a:lnTo>
                <a:lnTo>
                  <a:pt x="0" y="534104"/>
                </a:lnTo>
                <a:lnTo>
                  <a:pt x="0" y="0"/>
                </a:lnTo>
                <a:close/>
              </a:path>
            </a:pathLst>
          </a:custGeom>
          <a:blipFill>
            <a:blip r:embed="rId150">
              <a:extLst>
                <a:ext uri="{96DAC541-7B7A-43D3-8B79-37D633B846F1}">
                  <asvg:svgBlip xmlns:asvg="http://schemas.microsoft.com/office/drawing/2016/SVG/main" r:embed="rId151"/>
                </a:ext>
              </a:extLst>
            </a:blip>
            <a:stretch>
              <a:fillRect/>
            </a:stretch>
          </a:blipFill>
        </p:spPr>
      </p:sp>
      <p:sp>
        <p:nvSpPr>
          <p:cNvPr id="79" name="Freeform 79"/>
          <p:cNvSpPr/>
          <p:nvPr/>
        </p:nvSpPr>
        <p:spPr>
          <a:xfrm>
            <a:off x="5035100" y="7841316"/>
            <a:ext cx="560109" cy="533922"/>
          </a:xfrm>
          <a:custGeom>
            <a:avLst/>
            <a:gdLst/>
            <a:ahLst/>
            <a:cxnLst/>
            <a:rect l="l" t="t" r="r" b="b"/>
            <a:pathLst>
              <a:path w="560109" h="533922">
                <a:moveTo>
                  <a:pt x="0" y="0"/>
                </a:moveTo>
                <a:lnTo>
                  <a:pt x="560109" y="0"/>
                </a:lnTo>
                <a:lnTo>
                  <a:pt x="560109" y="533922"/>
                </a:lnTo>
                <a:lnTo>
                  <a:pt x="0" y="533922"/>
                </a:lnTo>
                <a:lnTo>
                  <a:pt x="0" y="0"/>
                </a:lnTo>
                <a:close/>
              </a:path>
            </a:pathLst>
          </a:custGeom>
          <a:blipFill>
            <a:blip r:embed="rId152">
              <a:extLst>
                <a:ext uri="{96DAC541-7B7A-43D3-8B79-37D633B846F1}">
                  <asvg:svgBlip xmlns:asvg="http://schemas.microsoft.com/office/drawing/2016/SVG/main" r:embed="rId153"/>
                </a:ext>
              </a:extLst>
            </a:blip>
            <a:stretch>
              <a:fillRect/>
            </a:stretch>
          </a:blipFill>
        </p:spPr>
      </p:sp>
      <p:grpSp>
        <p:nvGrpSpPr>
          <p:cNvPr id="80" name="Group 80"/>
          <p:cNvGrpSpPr/>
          <p:nvPr/>
        </p:nvGrpSpPr>
        <p:grpSpPr>
          <a:xfrm>
            <a:off x="6628061" y="7844978"/>
            <a:ext cx="560096" cy="560096"/>
            <a:chOff x="0" y="0"/>
            <a:chExt cx="746794" cy="746794"/>
          </a:xfrm>
        </p:grpSpPr>
        <p:sp>
          <p:nvSpPr>
            <p:cNvPr id="81" name="Freeform 81"/>
            <p:cNvSpPr/>
            <p:nvPr/>
          </p:nvSpPr>
          <p:spPr>
            <a:xfrm>
              <a:off x="12700" y="12700"/>
              <a:ext cx="721360" cy="721360"/>
            </a:xfrm>
            <a:custGeom>
              <a:avLst/>
              <a:gdLst/>
              <a:ahLst/>
              <a:cxnLst/>
              <a:rect l="l" t="t" r="r" b="b"/>
              <a:pathLst>
                <a:path w="721360" h="721360">
                  <a:moveTo>
                    <a:pt x="0" y="0"/>
                  </a:moveTo>
                  <a:lnTo>
                    <a:pt x="0" y="541020"/>
                  </a:lnTo>
                  <a:lnTo>
                    <a:pt x="180340" y="541020"/>
                  </a:lnTo>
                  <a:lnTo>
                    <a:pt x="180340" y="721360"/>
                  </a:lnTo>
                  <a:lnTo>
                    <a:pt x="427101" y="541020"/>
                  </a:lnTo>
                  <a:lnTo>
                    <a:pt x="721360" y="541020"/>
                  </a:lnTo>
                  <a:lnTo>
                    <a:pt x="721360" y="0"/>
                  </a:lnTo>
                  <a:lnTo>
                    <a:pt x="0" y="0"/>
                  </a:lnTo>
                  <a:close/>
                  <a:moveTo>
                    <a:pt x="631190" y="450850"/>
                  </a:moveTo>
                  <a:lnTo>
                    <a:pt x="450850" y="450850"/>
                  </a:lnTo>
                  <a:lnTo>
                    <a:pt x="270510" y="588518"/>
                  </a:lnTo>
                  <a:lnTo>
                    <a:pt x="270510" y="450850"/>
                  </a:lnTo>
                  <a:lnTo>
                    <a:pt x="90170" y="450850"/>
                  </a:lnTo>
                  <a:lnTo>
                    <a:pt x="90170" y="90170"/>
                  </a:lnTo>
                  <a:lnTo>
                    <a:pt x="631190" y="90170"/>
                  </a:lnTo>
                  <a:lnTo>
                    <a:pt x="631190" y="450850"/>
                  </a:lnTo>
                  <a:close/>
                </a:path>
              </a:pathLst>
            </a:custGeom>
            <a:solidFill>
              <a:srgbClr val="000000"/>
            </a:solidFill>
          </p:spPr>
        </p:sp>
      </p:grpSp>
      <p:sp>
        <p:nvSpPr>
          <p:cNvPr id="82" name="Freeform 82"/>
          <p:cNvSpPr/>
          <p:nvPr/>
        </p:nvSpPr>
        <p:spPr>
          <a:xfrm>
            <a:off x="9648081" y="7815482"/>
            <a:ext cx="620754" cy="619087"/>
          </a:xfrm>
          <a:custGeom>
            <a:avLst/>
            <a:gdLst/>
            <a:ahLst/>
            <a:cxnLst/>
            <a:rect l="l" t="t" r="r" b="b"/>
            <a:pathLst>
              <a:path w="620754" h="619087">
                <a:moveTo>
                  <a:pt x="0" y="0"/>
                </a:moveTo>
                <a:lnTo>
                  <a:pt x="620754" y="0"/>
                </a:lnTo>
                <a:lnTo>
                  <a:pt x="620754" y="619087"/>
                </a:lnTo>
                <a:lnTo>
                  <a:pt x="0" y="619087"/>
                </a:lnTo>
                <a:lnTo>
                  <a:pt x="0" y="0"/>
                </a:lnTo>
                <a:close/>
              </a:path>
            </a:pathLst>
          </a:custGeom>
          <a:blipFill>
            <a:blip r:embed="rId154">
              <a:extLst>
                <a:ext uri="{96DAC541-7B7A-43D3-8B79-37D633B846F1}">
                  <asvg:svgBlip xmlns:asvg="http://schemas.microsoft.com/office/drawing/2016/SVG/main" r:embed="rId155"/>
                </a:ext>
              </a:extLst>
            </a:blip>
            <a:stretch>
              <a:fillRect/>
            </a:stretch>
          </a:blipFill>
        </p:spPr>
      </p:sp>
      <p:sp>
        <p:nvSpPr>
          <p:cNvPr id="83" name="Freeform 83"/>
          <p:cNvSpPr/>
          <p:nvPr/>
        </p:nvSpPr>
        <p:spPr>
          <a:xfrm>
            <a:off x="11268150" y="7883767"/>
            <a:ext cx="546968" cy="444419"/>
          </a:xfrm>
          <a:custGeom>
            <a:avLst/>
            <a:gdLst/>
            <a:ahLst/>
            <a:cxnLst/>
            <a:rect l="l" t="t" r="r" b="b"/>
            <a:pathLst>
              <a:path w="546968" h="444419">
                <a:moveTo>
                  <a:pt x="0" y="0"/>
                </a:moveTo>
                <a:lnTo>
                  <a:pt x="546967" y="0"/>
                </a:lnTo>
                <a:lnTo>
                  <a:pt x="546967" y="444419"/>
                </a:lnTo>
                <a:lnTo>
                  <a:pt x="0" y="444419"/>
                </a:lnTo>
                <a:lnTo>
                  <a:pt x="0" y="0"/>
                </a:lnTo>
                <a:close/>
              </a:path>
            </a:pathLst>
          </a:custGeom>
          <a:blipFill>
            <a:blip r:embed="rId156">
              <a:extLst>
                <a:ext uri="{96DAC541-7B7A-43D3-8B79-37D633B846F1}">
                  <asvg:svgBlip xmlns:asvg="http://schemas.microsoft.com/office/drawing/2016/SVG/main" r:embed="rId157"/>
                </a:ext>
              </a:extLst>
            </a:blip>
            <a:stretch>
              <a:fillRect/>
            </a:stretch>
          </a:blipFill>
        </p:spPr>
      </p:sp>
      <p:sp>
        <p:nvSpPr>
          <p:cNvPr id="84" name="Freeform 84"/>
          <p:cNvSpPr/>
          <p:nvPr/>
        </p:nvSpPr>
        <p:spPr>
          <a:xfrm>
            <a:off x="12882072" y="7786725"/>
            <a:ext cx="508502" cy="676605"/>
          </a:xfrm>
          <a:custGeom>
            <a:avLst/>
            <a:gdLst/>
            <a:ahLst/>
            <a:cxnLst/>
            <a:rect l="l" t="t" r="r" b="b"/>
            <a:pathLst>
              <a:path w="508502" h="676605">
                <a:moveTo>
                  <a:pt x="0" y="0"/>
                </a:moveTo>
                <a:lnTo>
                  <a:pt x="508502" y="0"/>
                </a:lnTo>
                <a:lnTo>
                  <a:pt x="508502" y="676605"/>
                </a:lnTo>
                <a:lnTo>
                  <a:pt x="0" y="676605"/>
                </a:lnTo>
                <a:lnTo>
                  <a:pt x="0" y="0"/>
                </a:lnTo>
                <a:close/>
              </a:path>
            </a:pathLst>
          </a:custGeom>
          <a:blipFill>
            <a:blip r:embed="rId158">
              <a:extLst>
                <a:ext uri="{96DAC541-7B7A-43D3-8B79-37D633B846F1}">
                  <asvg:svgBlip xmlns:asvg="http://schemas.microsoft.com/office/drawing/2016/SVG/main" r:embed="rId159"/>
                </a:ext>
              </a:extLst>
            </a:blip>
            <a:stretch>
              <a:fillRect/>
            </a:stretch>
          </a:blipFill>
        </p:spPr>
      </p:sp>
      <p:sp>
        <p:nvSpPr>
          <p:cNvPr id="85" name="Freeform 85"/>
          <p:cNvSpPr/>
          <p:nvPr/>
        </p:nvSpPr>
        <p:spPr>
          <a:xfrm>
            <a:off x="14274397" y="7806124"/>
            <a:ext cx="635766" cy="637801"/>
          </a:xfrm>
          <a:custGeom>
            <a:avLst/>
            <a:gdLst/>
            <a:ahLst/>
            <a:cxnLst/>
            <a:rect l="l" t="t" r="r" b="b"/>
            <a:pathLst>
              <a:path w="635766" h="637801">
                <a:moveTo>
                  <a:pt x="0" y="0"/>
                </a:moveTo>
                <a:lnTo>
                  <a:pt x="635766" y="0"/>
                </a:lnTo>
                <a:lnTo>
                  <a:pt x="635766" y="637802"/>
                </a:lnTo>
                <a:lnTo>
                  <a:pt x="0" y="637802"/>
                </a:lnTo>
                <a:lnTo>
                  <a:pt x="0" y="0"/>
                </a:lnTo>
                <a:close/>
              </a:path>
            </a:pathLst>
          </a:custGeom>
          <a:blipFill>
            <a:blip r:embed="rId160">
              <a:extLst>
                <a:ext uri="{96DAC541-7B7A-43D3-8B79-37D633B846F1}">
                  <asvg:svgBlip xmlns:asvg="http://schemas.microsoft.com/office/drawing/2016/SVG/main" r:embed="rId161"/>
                </a:ext>
              </a:extLst>
            </a:blip>
            <a:stretch>
              <a:fillRect/>
            </a:stretch>
          </a:blipFill>
        </p:spPr>
      </p:sp>
      <p:sp>
        <p:nvSpPr>
          <p:cNvPr id="86" name="Freeform 86"/>
          <p:cNvSpPr/>
          <p:nvPr/>
        </p:nvSpPr>
        <p:spPr>
          <a:xfrm>
            <a:off x="15738924" y="7823553"/>
            <a:ext cx="606022" cy="602943"/>
          </a:xfrm>
          <a:custGeom>
            <a:avLst/>
            <a:gdLst/>
            <a:ahLst/>
            <a:cxnLst/>
            <a:rect l="l" t="t" r="r" b="b"/>
            <a:pathLst>
              <a:path w="606022" h="602943">
                <a:moveTo>
                  <a:pt x="0" y="0"/>
                </a:moveTo>
                <a:lnTo>
                  <a:pt x="606022" y="0"/>
                </a:lnTo>
                <a:lnTo>
                  <a:pt x="606022" y="602943"/>
                </a:lnTo>
                <a:lnTo>
                  <a:pt x="0" y="602943"/>
                </a:lnTo>
                <a:lnTo>
                  <a:pt x="0" y="0"/>
                </a:lnTo>
                <a:close/>
              </a:path>
            </a:pathLst>
          </a:custGeom>
          <a:blipFill>
            <a:blip r:embed="rId162">
              <a:extLst>
                <a:ext uri="{96DAC541-7B7A-43D3-8B79-37D633B846F1}">
                  <asvg:svgBlip xmlns:asvg="http://schemas.microsoft.com/office/drawing/2016/SVG/main" r:embed="rId163"/>
                </a:ext>
              </a:extLst>
            </a:blip>
            <a:stretch>
              <a:fillRect/>
            </a:stretch>
          </a:blipFill>
        </p:spPr>
      </p:sp>
      <p:sp>
        <p:nvSpPr>
          <p:cNvPr id="87" name="Freeform 87"/>
          <p:cNvSpPr/>
          <p:nvPr/>
        </p:nvSpPr>
        <p:spPr>
          <a:xfrm>
            <a:off x="17122599" y="7792879"/>
            <a:ext cx="656421" cy="626193"/>
          </a:xfrm>
          <a:custGeom>
            <a:avLst/>
            <a:gdLst/>
            <a:ahLst/>
            <a:cxnLst/>
            <a:rect l="l" t="t" r="r" b="b"/>
            <a:pathLst>
              <a:path w="656421" h="626193">
                <a:moveTo>
                  <a:pt x="0" y="0"/>
                </a:moveTo>
                <a:lnTo>
                  <a:pt x="656421" y="0"/>
                </a:lnTo>
                <a:lnTo>
                  <a:pt x="656421" y="626193"/>
                </a:lnTo>
                <a:lnTo>
                  <a:pt x="0" y="626193"/>
                </a:lnTo>
                <a:lnTo>
                  <a:pt x="0" y="0"/>
                </a:lnTo>
                <a:close/>
              </a:path>
            </a:pathLst>
          </a:custGeom>
          <a:blipFill>
            <a:blip r:embed="rId164">
              <a:extLst>
                <a:ext uri="{96DAC541-7B7A-43D3-8B79-37D633B846F1}">
                  <asvg:svgBlip xmlns:asvg="http://schemas.microsoft.com/office/drawing/2016/SVG/main" r:embed="rId165"/>
                </a:ext>
              </a:extLst>
            </a:blip>
            <a:stretch>
              <a:fillRect/>
            </a:stretch>
          </a:blipFill>
        </p:spPr>
      </p:sp>
      <p:sp>
        <p:nvSpPr>
          <p:cNvPr id="88" name="Freeform 88"/>
          <p:cNvSpPr/>
          <p:nvPr/>
        </p:nvSpPr>
        <p:spPr>
          <a:xfrm>
            <a:off x="370185" y="9012945"/>
            <a:ext cx="849582" cy="580308"/>
          </a:xfrm>
          <a:custGeom>
            <a:avLst/>
            <a:gdLst/>
            <a:ahLst/>
            <a:cxnLst/>
            <a:rect l="l" t="t" r="r" b="b"/>
            <a:pathLst>
              <a:path w="849582" h="580308">
                <a:moveTo>
                  <a:pt x="0" y="0"/>
                </a:moveTo>
                <a:lnTo>
                  <a:pt x="849582" y="0"/>
                </a:lnTo>
                <a:lnTo>
                  <a:pt x="849582" y="580308"/>
                </a:lnTo>
                <a:lnTo>
                  <a:pt x="0" y="580308"/>
                </a:lnTo>
                <a:lnTo>
                  <a:pt x="0" y="0"/>
                </a:lnTo>
                <a:close/>
              </a:path>
            </a:pathLst>
          </a:custGeom>
          <a:blipFill>
            <a:blip r:embed="rId166">
              <a:extLst>
                <a:ext uri="{96DAC541-7B7A-43D3-8B79-37D633B846F1}">
                  <asvg:svgBlip xmlns:asvg="http://schemas.microsoft.com/office/drawing/2016/SVG/main" r:embed="rId167"/>
                </a:ext>
              </a:extLst>
            </a:blip>
            <a:stretch>
              <a:fillRect/>
            </a:stretch>
          </a:blipFill>
        </p:spPr>
      </p:sp>
      <p:sp>
        <p:nvSpPr>
          <p:cNvPr id="89" name="Freeform 89"/>
          <p:cNvSpPr/>
          <p:nvPr/>
        </p:nvSpPr>
        <p:spPr>
          <a:xfrm>
            <a:off x="1974622" y="8999368"/>
            <a:ext cx="455093" cy="607458"/>
          </a:xfrm>
          <a:custGeom>
            <a:avLst/>
            <a:gdLst/>
            <a:ahLst/>
            <a:cxnLst/>
            <a:rect l="l" t="t" r="r" b="b"/>
            <a:pathLst>
              <a:path w="455093" h="607458">
                <a:moveTo>
                  <a:pt x="0" y="0"/>
                </a:moveTo>
                <a:lnTo>
                  <a:pt x="455093" y="0"/>
                </a:lnTo>
                <a:lnTo>
                  <a:pt x="455093" y="607459"/>
                </a:lnTo>
                <a:lnTo>
                  <a:pt x="0" y="607459"/>
                </a:lnTo>
                <a:lnTo>
                  <a:pt x="0" y="0"/>
                </a:lnTo>
                <a:close/>
              </a:path>
            </a:pathLst>
          </a:custGeom>
          <a:blipFill>
            <a:blip r:embed="rId168">
              <a:extLst>
                <a:ext uri="{96DAC541-7B7A-43D3-8B79-37D633B846F1}">
                  <asvg:svgBlip xmlns:asvg="http://schemas.microsoft.com/office/drawing/2016/SVG/main" r:embed="rId169"/>
                </a:ext>
              </a:extLst>
            </a:blip>
            <a:stretch>
              <a:fillRect/>
            </a:stretch>
          </a:blipFill>
        </p:spPr>
      </p:sp>
      <p:sp>
        <p:nvSpPr>
          <p:cNvPr id="90" name="Freeform 90"/>
          <p:cNvSpPr/>
          <p:nvPr/>
        </p:nvSpPr>
        <p:spPr>
          <a:xfrm>
            <a:off x="3404928" y="9027776"/>
            <a:ext cx="577506" cy="550644"/>
          </a:xfrm>
          <a:custGeom>
            <a:avLst/>
            <a:gdLst/>
            <a:ahLst/>
            <a:cxnLst/>
            <a:rect l="l" t="t" r="r" b="b"/>
            <a:pathLst>
              <a:path w="577506" h="550644">
                <a:moveTo>
                  <a:pt x="0" y="0"/>
                </a:moveTo>
                <a:lnTo>
                  <a:pt x="577506" y="0"/>
                </a:lnTo>
                <a:lnTo>
                  <a:pt x="577506" y="550644"/>
                </a:lnTo>
                <a:lnTo>
                  <a:pt x="0" y="550644"/>
                </a:lnTo>
                <a:lnTo>
                  <a:pt x="0" y="0"/>
                </a:lnTo>
                <a:close/>
              </a:path>
            </a:pathLst>
          </a:custGeom>
          <a:blipFill>
            <a:blip r:embed="rId170">
              <a:extLst>
                <a:ext uri="{96DAC541-7B7A-43D3-8B79-37D633B846F1}">
                  <asvg:svgBlip xmlns:asvg="http://schemas.microsoft.com/office/drawing/2016/SVG/main" r:embed="rId171"/>
                </a:ext>
              </a:extLst>
            </a:blip>
            <a:stretch>
              <a:fillRect/>
            </a:stretch>
          </a:blipFill>
        </p:spPr>
      </p:sp>
      <p:sp>
        <p:nvSpPr>
          <p:cNvPr id="91" name="Freeform 91"/>
          <p:cNvSpPr/>
          <p:nvPr/>
        </p:nvSpPr>
        <p:spPr>
          <a:xfrm>
            <a:off x="5012931" y="9027132"/>
            <a:ext cx="616329" cy="550166"/>
          </a:xfrm>
          <a:custGeom>
            <a:avLst/>
            <a:gdLst/>
            <a:ahLst/>
            <a:cxnLst/>
            <a:rect l="l" t="t" r="r" b="b"/>
            <a:pathLst>
              <a:path w="616329" h="550166">
                <a:moveTo>
                  <a:pt x="0" y="0"/>
                </a:moveTo>
                <a:lnTo>
                  <a:pt x="616329" y="0"/>
                </a:lnTo>
                <a:lnTo>
                  <a:pt x="616329" y="550166"/>
                </a:lnTo>
                <a:lnTo>
                  <a:pt x="0" y="550166"/>
                </a:lnTo>
                <a:lnTo>
                  <a:pt x="0" y="0"/>
                </a:lnTo>
                <a:close/>
              </a:path>
            </a:pathLst>
          </a:custGeom>
          <a:blipFill>
            <a:blip r:embed="rId172">
              <a:extLst>
                <a:ext uri="{96DAC541-7B7A-43D3-8B79-37D633B846F1}">
                  <asvg:svgBlip xmlns:asvg="http://schemas.microsoft.com/office/drawing/2016/SVG/main" r:embed="rId173"/>
                </a:ext>
              </a:extLst>
            </a:blip>
            <a:stretch>
              <a:fillRect/>
            </a:stretch>
          </a:blipFill>
        </p:spPr>
      </p:sp>
      <p:sp>
        <p:nvSpPr>
          <p:cNvPr id="92" name="Freeform 92"/>
          <p:cNvSpPr/>
          <p:nvPr/>
        </p:nvSpPr>
        <p:spPr>
          <a:xfrm>
            <a:off x="6732133" y="8970196"/>
            <a:ext cx="313856" cy="646755"/>
          </a:xfrm>
          <a:custGeom>
            <a:avLst/>
            <a:gdLst/>
            <a:ahLst/>
            <a:cxnLst/>
            <a:rect l="l" t="t" r="r" b="b"/>
            <a:pathLst>
              <a:path w="313856" h="646755">
                <a:moveTo>
                  <a:pt x="0" y="0"/>
                </a:moveTo>
                <a:lnTo>
                  <a:pt x="313856" y="0"/>
                </a:lnTo>
                <a:lnTo>
                  <a:pt x="313856" y="646756"/>
                </a:lnTo>
                <a:lnTo>
                  <a:pt x="0" y="646756"/>
                </a:lnTo>
                <a:lnTo>
                  <a:pt x="0" y="0"/>
                </a:lnTo>
                <a:close/>
              </a:path>
            </a:pathLst>
          </a:custGeom>
          <a:blipFill>
            <a:blip r:embed="rId174">
              <a:extLst>
                <a:ext uri="{96DAC541-7B7A-43D3-8B79-37D633B846F1}">
                  <asvg:svgBlip xmlns:asvg="http://schemas.microsoft.com/office/drawing/2016/SVG/main" r:embed="rId175"/>
                </a:ext>
              </a:extLst>
            </a:blip>
            <a:stretch>
              <a:fillRect/>
            </a:stretch>
          </a:blipFill>
        </p:spPr>
      </p:sp>
      <p:sp>
        <p:nvSpPr>
          <p:cNvPr id="93" name="Freeform 93"/>
          <p:cNvSpPr/>
          <p:nvPr/>
        </p:nvSpPr>
        <p:spPr>
          <a:xfrm>
            <a:off x="8138691" y="9061467"/>
            <a:ext cx="590289" cy="483264"/>
          </a:xfrm>
          <a:custGeom>
            <a:avLst/>
            <a:gdLst/>
            <a:ahLst/>
            <a:cxnLst/>
            <a:rect l="l" t="t" r="r" b="b"/>
            <a:pathLst>
              <a:path w="590289" h="483264">
                <a:moveTo>
                  <a:pt x="0" y="0"/>
                </a:moveTo>
                <a:lnTo>
                  <a:pt x="590289" y="0"/>
                </a:lnTo>
                <a:lnTo>
                  <a:pt x="590289" y="483264"/>
                </a:lnTo>
                <a:lnTo>
                  <a:pt x="0" y="483264"/>
                </a:lnTo>
                <a:lnTo>
                  <a:pt x="0" y="0"/>
                </a:lnTo>
                <a:close/>
              </a:path>
            </a:pathLst>
          </a:custGeom>
          <a:blipFill>
            <a:blip r:embed="rId176">
              <a:extLst>
                <a:ext uri="{96DAC541-7B7A-43D3-8B79-37D633B846F1}">
                  <asvg:svgBlip xmlns:asvg="http://schemas.microsoft.com/office/drawing/2016/SVG/main" r:embed="rId177"/>
                </a:ext>
              </a:extLst>
            </a:blip>
            <a:stretch>
              <a:fillRect/>
            </a:stretch>
          </a:blipFill>
        </p:spPr>
      </p:sp>
      <p:sp>
        <p:nvSpPr>
          <p:cNvPr id="94" name="Freeform 94"/>
          <p:cNvSpPr/>
          <p:nvPr/>
        </p:nvSpPr>
        <p:spPr>
          <a:xfrm>
            <a:off x="12864981" y="8980197"/>
            <a:ext cx="542685" cy="645801"/>
          </a:xfrm>
          <a:custGeom>
            <a:avLst/>
            <a:gdLst/>
            <a:ahLst/>
            <a:cxnLst/>
            <a:rect l="l" t="t" r="r" b="b"/>
            <a:pathLst>
              <a:path w="542685" h="645801">
                <a:moveTo>
                  <a:pt x="0" y="0"/>
                </a:moveTo>
                <a:lnTo>
                  <a:pt x="542685" y="0"/>
                </a:lnTo>
                <a:lnTo>
                  <a:pt x="542685" y="645801"/>
                </a:lnTo>
                <a:lnTo>
                  <a:pt x="0" y="645801"/>
                </a:lnTo>
                <a:lnTo>
                  <a:pt x="0" y="0"/>
                </a:lnTo>
                <a:close/>
              </a:path>
            </a:pathLst>
          </a:custGeom>
          <a:blipFill>
            <a:blip r:embed="rId178">
              <a:extLst>
                <a:ext uri="{96DAC541-7B7A-43D3-8B79-37D633B846F1}">
                  <asvg:svgBlip xmlns:asvg="http://schemas.microsoft.com/office/drawing/2016/SVG/main" r:embed="rId179"/>
                </a:ext>
              </a:extLst>
            </a:blip>
            <a:stretch>
              <a:fillRect/>
            </a:stretch>
          </a:blipFill>
        </p:spPr>
      </p:sp>
      <p:sp>
        <p:nvSpPr>
          <p:cNvPr id="95" name="Freeform 95"/>
          <p:cNvSpPr/>
          <p:nvPr/>
        </p:nvSpPr>
        <p:spPr>
          <a:xfrm>
            <a:off x="9718935" y="9065446"/>
            <a:ext cx="474773" cy="475303"/>
          </a:xfrm>
          <a:custGeom>
            <a:avLst/>
            <a:gdLst/>
            <a:ahLst/>
            <a:cxnLst/>
            <a:rect l="l" t="t" r="r" b="b"/>
            <a:pathLst>
              <a:path w="474773" h="475303">
                <a:moveTo>
                  <a:pt x="0" y="0"/>
                </a:moveTo>
                <a:lnTo>
                  <a:pt x="474773" y="0"/>
                </a:lnTo>
                <a:lnTo>
                  <a:pt x="474773" y="475304"/>
                </a:lnTo>
                <a:lnTo>
                  <a:pt x="0" y="475304"/>
                </a:lnTo>
                <a:lnTo>
                  <a:pt x="0" y="0"/>
                </a:lnTo>
                <a:close/>
              </a:path>
            </a:pathLst>
          </a:custGeom>
          <a:blipFill>
            <a:blip r:embed="rId180">
              <a:extLst>
                <a:ext uri="{96DAC541-7B7A-43D3-8B79-37D633B846F1}">
                  <asvg:svgBlip xmlns:asvg="http://schemas.microsoft.com/office/drawing/2016/SVG/main" r:embed="rId181"/>
                </a:ext>
              </a:extLst>
            </a:blip>
            <a:stretch>
              <a:fillRect/>
            </a:stretch>
          </a:blipFill>
        </p:spPr>
      </p:sp>
      <p:sp>
        <p:nvSpPr>
          <p:cNvPr id="96" name="Freeform 96"/>
          <p:cNvSpPr/>
          <p:nvPr/>
        </p:nvSpPr>
        <p:spPr>
          <a:xfrm>
            <a:off x="11314582" y="9056722"/>
            <a:ext cx="492201" cy="492753"/>
          </a:xfrm>
          <a:custGeom>
            <a:avLst/>
            <a:gdLst/>
            <a:ahLst/>
            <a:cxnLst/>
            <a:rect l="l" t="t" r="r" b="b"/>
            <a:pathLst>
              <a:path w="492201" h="492753">
                <a:moveTo>
                  <a:pt x="0" y="0"/>
                </a:moveTo>
                <a:lnTo>
                  <a:pt x="492202" y="0"/>
                </a:lnTo>
                <a:lnTo>
                  <a:pt x="492202" y="492754"/>
                </a:lnTo>
                <a:lnTo>
                  <a:pt x="0" y="492754"/>
                </a:lnTo>
                <a:lnTo>
                  <a:pt x="0" y="0"/>
                </a:lnTo>
                <a:close/>
              </a:path>
            </a:pathLst>
          </a:custGeom>
          <a:blipFill>
            <a:blip r:embed="rId182">
              <a:extLst>
                <a:ext uri="{96DAC541-7B7A-43D3-8B79-37D633B846F1}">
                  <asvg:svgBlip xmlns:asvg="http://schemas.microsoft.com/office/drawing/2016/SVG/main" r:embed="rId183"/>
                </a:ext>
              </a:extLst>
            </a:blip>
            <a:stretch>
              <a:fillRect/>
            </a:stretch>
          </a:blipFill>
        </p:spPr>
      </p:sp>
      <p:sp>
        <p:nvSpPr>
          <p:cNvPr id="97" name="Freeform 97"/>
          <p:cNvSpPr/>
          <p:nvPr/>
        </p:nvSpPr>
        <p:spPr>
          <a:xfrm>
            <a:off x="14393446" y="9025682"/>
            <a:ext cx="397673" cy="554837"/>
          </a:xfrm>
          <a:custGeom>
            <a:avLst/>
            <a:gdLst/>
            <a:ahLst/>
            <a:cxnLst/>
            <a:rect l="l" t="t" r="r" b="b"/>
            <a:pathLst>
              <a:path w="397673" h="554837">
                <a:moveTo>
                  <a:pt x="0" y="0"/>
                </a:moveTo>
                <a:lnTo>
                  <a:pt x="397673" y="0"/>
                </a:lnTo>
                <a:lnTo>
                  <a:pt x="397673" y="554836"/>
                </a:lnTo>
                <a:lnTo>
                  <a:pt x="0" y="554836"/>
                </a:lnTo>
                <a:lnTo>
                  <a:pt x="0" y="0"/>
                </a:lnTo>
                <a:close/>
              </a:path>
            </a:pathLst>
          </a:custGeom>
          <a:blipFill>
            <a:blip r:embed="rId184">
              <a:extLst>
                <a:ext uri="{96DAC541-7B7A-43D3-8B79-37D633B846F1}">
                  <asvg:svgBlip xmlns:asvg="http://schemas.microsoft.com/office/drawing/2016/SVG/main" r:embed="rId185"/>
                </a:ext>
              </a:extLst>
            </a:blip>
            <a:stretch>
              <a:fillRect/>
            </a:stretch>
          </a:blipFill>
        </p:spPr>
      </p:sp>
      <p:sp>
        <p:nvSpPr>
          <p:cNvPr id="98" name="Freeform 98"/>
          <p:cNvSpPr/>
          <p:nvPr/>
        </p:nvSpPr>
        <p:spPr>
          <a:xfrm>
            <a:off x="15755538" y="8943958"/>
            <a:ext cx="590846" cy="718283"/>
          </a:xfrm>
          <a:custGeom>
            <a:avLst/>
            <a:gdLst/>
            <a:ahLst/>
            <a:cxnLst/>
            <a:rect l="l" t="t" r="r" b="b"/>
            <a:pathLst>
              <a:path w="590846" h="718283">
                <a:moveTo>
                  <a:pt x="0" y="0"/>
                </a:moveTo>
                <a:lnTo>
                  <a:pt x="590846" y="0"/>
                </a:lnTo>
                <a:lnTo>
                  <a:pt x="590846" y="718283"/>
                </a:lnTo>
                <a:lnTo>
                  <a:pt x="0" y="718283"/>
                </a:lnTo>
                <a:lnTo>
                  <a:pt x="0" y="0"/>
                </a:lnTo>
                <a:close/>
              </a:path>
            </a:pathLst>
          </a:custGeom>
          <a:blipFill>
            <a:blip r:embed="rId186">
              <a:extLst>
                <a:ext uri="{96DAC541-7B7A-43D3-8B79-37D633B846F1}">
                  <asvg:svgBlip xmlns:asvg="http://schemas.microsoft.com/office/drawing/2016/SVG/main" r:embed="rId187"/>
                </a:ext>
              </a:extLst>
            </a:blip>
            <a:stretch>
              <a:fillRect/>
            </a:stretch>
          </a:blipFill>
        </p:spPr>
      </p:sp>
      <p:sp>
        <p:nvSpPr>
          <p:cNvPr id="99" name="Freeform 99"/>
          <p:cNvSpPr/>
          <p:nvPr/>
        </p:nvSpPr>
        <p:spPr>
          <a:xfrm>
            <a:off x="17160287" y="9012244"/>
            <a:ext cx="581046" cy="581705"/>
          </a:xfrm>
          <a:custGeom>
            <a:avLst/>
            <a:gdLst/>
            <a:ahLst/>
            <a:cxnLst/>
            <a:rect l="l" t="t" r="r" b="b"/>
            <a:pathLst>
              <a:path w="581046" h="581705">
                <a:moveTo>
                  <a:pt x="0" y="0"/>
                </a:moveTo>
                <a:lnTo>
                  <a:pt x="581046" y="0"/>
                </a:lnTo>
                <a:lnTo>
                  <a:pt x="581046" y="581705"/>
                </a:lnTo>
                <a:lnTo>
                  <a:pt x="0" y="581705"/>
                </a:lnTo>
                <a:lnTo>
                  <a:pt x="0" y="0"/>
                </a:lnTo>
                <a:close/>
              </a:path>
            </a:pathLst>
          </a:custGeom>
          <a:blipFill>
            <a:blip r:embed="rId188">
              <a:extLst>
                <a:ext uri="{96DAC541-7B7A-43D3-8B79-37D633B846F1}">
                  <asvg:svgBlip xmlns:asvg="http://schemas.microsoft.com/office/drawing/2016/SVG/main" r:embed="rId189"/>
                </a:ext>
              </a:extLst>
            </a:blip>
            <a:stretch>
              <a:fillRect/>
            </a:stretch>
          </a:blipFill>
        </p:spPr>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0572750" y="0"/>
            <a:ext cx="7715250" cy="10287000"/>
            <a:chOff x="0" y="0"/>
            <a:chExt cx="2032000" cy="2709333"/>
          </a:xfrm>
        </p:grpSpPr>
        <p:sp>
          <p:nvSpPr>
            <p:cNvPr id="3" name="Freeform 3"/>
            <p:cNvSpPr/>
            <p:nvPr/>
          </p:nvSpPr>
          <p:spPr>
            <a:xfrm>
              <a:off x="0" y="0"/>
              <a:ext cx="2032000" cy="2709333"/>
            </a:xfrm>
            <a:custGeom>
              <a:avLst/>
              <a:gdLst/>
              <a:ahLst/>
              <a:cxnLst/>
              <a:rect l="l" t="t" r="r" b="b"/>
              <a:pathLst>
                <a:path w="2032000" h="2709333">
                  <a:moveTo>
                    <a:pt x="0" y="0"/>
                  </a:moveTo>
                  <a:lnTo>
                    <a:pt x="2032000" y="0"/>
                  </a:lnTo>
                  <a:lnTo>
                    <a:pt x="2032000" y="2709333"/>
                  </a:lnTo>
                  <a:lnTo>
                    <a:pt x="0" y="2709333"/>
                  </a:lnTo>
                  <a:close/>
                </a:path>
              </a:pathLst>
            </a:custGeom>
            <a:solidFill>
              <a:srgbClr val="CED5DF"/>
            </a:solidFill>
          </p:spPr>
        </p:sp>
        <p:sp>
          <p:nvSpPr>
            <p:cNvPr id="4" name="TextBox 4"/>
            <p:cNvSpPr txBox="1"/>
            <p:nvPr/>
          </p:nvSpPr>
          <p:spPr>
            <a:xfrm>
              <a:off x="0" y="-47625"/>
              <a:ext cx="2032000" cy="2756958"/>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11531754" y="6553027"/>
            <a:ext cx="5778191" cy="794367"/>
            <a:chOff x="0" y="0"/>
            <a:chExt cx="7704254" cy="1059156"/>
          </a:xfrm>
        </p:grpSpPr>
        <p:sp>
          <p:nvSpPr>
            <p:cNvPr id="6" name="Freeform 6"/>
            <p:cNvSpPr/>
            <p:nvPr/>
          </p:nvSpPr>
          <p:spPr>
            <a:xfrm>
              <a:off x="0" y="0"/>
              <a:ext cx="7704328" cy="1059180"/>
            </a:xfrm>
            <a:custGeom>
              <a:avLst/>
              <a:gdLst/>
              <a:ahLst/>
              <a:cxnLst/>
              <a:rect l="l" t="t" r="r" b="b"/>
              <a:pathLst>
                <a:path w="7704328" h="1059180">
                  <a:moveTo>
                    <a:pt x="529590" y="0"/>
                  </a:moveTo>
                  <a:lnTo>
                    <a:pt x="7174738" y="0"/>
                  </a:lnTo>
                  <a:cubicBezTo>
                    <a:pt x="7467219" y="0"/>
                    <a:pt x="7704328" y="237109"/>
                    <a:pt x="7704328" y="529590"/>
                  </a:cubicBezTo>
                  <a:cubicBezTo>
                    <a:pt x="7704328" y="822071"/>
                    <a:pt x="7467219" y="1059180"/>
                    <a:pt x="7174738" y="1059180"/>
                  </a:cubicBezTo>
                  <a:lnTo>
                    <a:pt x="529590" y="1059180"/>
                  </a:lnTo>
                  <a:cubicBezTo>
                    <a:pt x="237109" y="1059180"/>
                    <a:pt x="0" y="822071"/>
                    <a:pt x="0" y="529590"/>
                  </a:cubicBezTo>
                  <a:cubicBezTo>
                    <a:pt x="0" y="237109"/>
                    <a:pt x="237109" y="0"/>
                    <a:pt x="529590" y="0"/>
                  </a:cubicBezTo>
                  <a:close/>
                </a:path>
              </a:pathLst>
            </a:custGeom>
            <a:solidFill>
              <a:srgbClr val="0047BA"/>
            </a:solidFill>
          </p:spPr>
        </p:sp>
      </p:grpSp>
      <p:grpSp>
        <p:nvGrpSpPr>
          <p:cNvPr id="7" name="Group 7"/>
          <p:cNvGrpSpPr/>
          <p:nvPr/>
        </p:nvGrpSpPr>
        <p:grpSpPr>
          <a:xfrm>
            <a:off x="11531754" y="7752670"/>
            <a:ext cx="5778191" cy="794367"/>
            <a:chOff x="0" y="0"/>
            <a:chExt cx="7704254" cy="1059156"/>
          </a:xfrm>
        </p:grpSpPr>
        <p:sp>
          <p:nvSpPr>
            <p:cNvPr id="8" name="Freeform 8"/>
            <p:cNvSpPr/>
            <p:nvPr/>
          </p:nvSpPr>
          <p:spPr>
            <a:xfrm>
              <a:off x="0" y="0"/>
              <a:ext cx="7704328" cy="1059180"/>
            </a:xfrm>
            <a:custGeom>
              <a:avLst/>
              <a:gdLst/>
              <a:ahLst/>
              <a:cxnLst/>
              <a:rect l="l" t="t" r="r" b="b"/>
              <a:pathLst>
                <a:path w="7704328" h="1059180">
                  <a:moveTo>
                    <a:pt x="529590" y="0"/>
                  </a:moveTo>
                  <a:lnTo>
                    <a:pt x="7174738" y="0"/>
                  </a:lnTo>
                  <a:cubicBezTo>
                    <a:pt x="7467219" y="0"/>
                    <a:pt x="7704328" y="237109"/>
                    <a:pt x="7704328" y="529590"/>
                  </a:cubicBezTo>
                  <a:cubicBezTo>
                    <a:pt x="7704328" y="822071"/>
                    <a:pt x="7467219" y="1059180"/>
                    <a:pt x="7174738" y="1059180"/>
                  </a:cubicBezTo>
                  <a:lnTo>
                    <a:pt x="529590" y="1059180"/>
                  </a:lnTo>
                  <a:cubicBezTo>
                    <a:pt x="237109" y="1059180"/>
                    <a:pt x="0" y="822071"/>
                    <a:pt x="0" y="529590"/>
                  </a:cubicBezTo>
                  <a:cubicBezTo>
                    <a:pt x="0" y="237109"/>
                    <a:pt x="237109" y="0"/>
                    <a:pt x="529590" y="0"/>
                  </a:cubicBezTo>
                  <a:close/>
                </a:path>
              </a:pathLst>
            </a:custGeom>
            <a:solidFill>
              <a:srgbClr val="FFFFFF"/>
            </a:solidFill>
          </p:spPr>
        </p:sp>
      </p:grpSp>
      <p:grpSp>
        <p:nvGrpSpPr>
          <p:cNvPr id="9" name="Group 9"/>
          <p:cNvGrpSpPr/>
          <p:nvPr/>
        </p:nvGrpSpPr>
        <p:grpSpPr>
          <a:xfrm>
            <a:off x="11531754" y="2939606"/>
            <a:ext cx="5778191" cy="794367"/>
            <a:chOff x="0" y="0"/>
            <a:chExt cx="7704254" cy="1059156"/>
          </a:xfrm>
        </p:grpSpPr>
        <p:sp>
          <p:nvSpPr>
            <p:cNvPr id="10" name="Freeform 10"/>
            <p:cNvSpPr/>
            <p:nvPr/>
          </p:nvSpPr>
          <p:spPr>
            <a:xfrm>
              <a:off x="0" y="0"/>
              <a:ext cx="7704328" cy="1059180"/>
            </a:xfrm>
            <a:custGeom>
              <a:avLst/>
              <a:gdLst/>
              <a:ahLst/>
              <a:cxnLst/>
              <a:rect l="l" t="t" r="r" b="b"/>
              <a:pathLst>
                <a:path w="7704328" h="1059180">
                  <a:moveTo>
                    <a:pt x="529590" y="0"/>
                  </a:moveTo>
                  <a:lnTo>
                    <a:pt x="7174738" y="0"/>
                  </a:lnTo>
                  <a:cubicBezTo>
                    <a:pt x="7467219" y="0"/>
                    <a:pt x="7704328" y="237109"/>
                    <a:pt x="7704328" y="529590"/>
                  </a:cubicBezTo>
                  <a:cubicBezTo>
                    <a:pt x="7704328" y="822071"/>
                    <a:pt x="7467219" y="1059180"/>
                    <a:pt x="7174738" y="1059180"/>
                  </a:cubicBezTo>
                  <a:lnTo>
                    <a:pt x="529590" y="1059180"/>
                  </a:lnTo>
                  <a:cubicBezTo>
                    <a:pt x="237109" y="1059180"/>
                    <a:pt x="0" y="822071"/>
                    <a:pt x="0" y="529590"/>
                  </a:cubicBezTo>
                  <a:cubicBezTo>
                    <a:pt x="0" y="237109"/>
                    <a:pt x="237109" y="0"/>
                    <a:pt x="529590" y="0"/>
                  </a:cubicBezTo>
                  <a:close/>
                </a:path>
              </a:pathLst>
            </a:custGeom>
            <a:solidFill>
              <a:srgbClr val="FFFFFF"/>
            </a:solidFill>
          </p:spPr>
        </p:sp>
      </p:grpSp>
      <p:grpSp>
        <p:nvGrpSpPr>
          <p:cNvPr id="11" name="Group 11"/>
          <p:cNvGrpSpPr/>
          <p:nvPr/>
        </p:nvGrpSpPr>
        <p:grpSpPr>
          <a:xfrm>
            <a:off x="11531754" y="1739963"/>
            <a:ext cx="5778191" cy="794367"/>
            <a:chOff x="0" y="0"/>
            <a:chExt cx="7704254" cy="1059156"/>
          </a:xfrm>
        </p:grpSpPr>
        <p:sp>
          <p:nvSpPr>
            <p:cNvPr id="12" name="Freeform 12"/>
            <p:cNvSpPr/>
            <p:nvPr/>
          </p:nvSpPr>
          <p:spPr>
            <a:xfrm>
              <a:off x="0" y="0"/>
              <a:ext cx="7704328" cy="1059180"/>
            </a:xfrm>
            <a:custGeom>
              <a:avLst/>
              <a:gdLst/>
              <a:ahLst/>
              <a:cxnLst/>
              <a:rect l="l" t="t" r="r" b="b"/>
              <a:pathLst>
                <a:path w="7704328" h="1059180">
                  <a:moveTo>
                    <a:pt x="529590" y="0"/>
                  </a:moveTo>
                  <a:lnTo>
                    <a:pt x="7174738" y="0"/>
                  </a:lnTo>
                  <a:cubicBezTo>
                    <a:pt x="7467219" y="0"/>
                    <a:pt x="7704328" y="237109"/>
                    <a:pt x="7704328" y="529590"/>
                  </a:cubicBezTo>
                  <a:cubicBezTo>
                    <a:pt x="7704328" y="822071"/>
                    <a:pt x="7467219" y="1059180"/>
                    <a:pt x="7174738" y="1059180"/>
                  </a:cubicBezTo>
                  <a:lnTo>
                    <a:pt x="529590" y="1059180"/>
                  </a:lnTo>
                  <a:cubicBezTo>
                    <a:pt x="237109" y="1059180"/>
                    <a:pt x="0" y="822071"/>
                    <a:pt x="0" y="529590"/>
                  </a:cubicBezTo>
                  <a:cubicBezTo>
                    <a:pt x="0" y="237109"/>
                    <a:pt x="237109" y="0"/>
                    <a:pt x="529590" y="0"/>
                  </a:cubicBezTo>
                  <a:close/>
                </a:path>
              </a:pathLst>
            </a:custGeom>
            <a:solidFill>
              <a:srgbClr val="0047BA"/>
            </a:solidFill>
          </p:spPr>
        </p:sp>
      </p:grpSp>
      <p:grpSp>
        <p:nvGrpSpPr>
          <p:cNvPr id="13" name="Group 13"/>
          <p:cNvGrpSpPr/>
          <p:nvPr/>
        </p:nvGrpSpPr>
        <p:grpSpPr>
          <a:xfrm>
            <a:off x="11531754" y="5353384"/>
            <a:ext cx="5778191" cy="794367"/>
            <a:chOff x="0" y="0"/>
            <a:chExt cx="7704254" cy="1059156"/>
          </a:xfrm>
        </p:grpSpPr>
        <p:sp>
          <p:nvSpPr>
            <p:cNvPr id="14" name="Freeform 14"/>
            <p:cNvSpPr/>
            <p:nvPr/>
          </p:nvSpPr>
          <p:spPr>
            <a:xfrm>
              <a:off x="0" y="0"/>
              <a:ext cx="7704328" cy="1059180"/>
            </a:xfrm>
            <a:custGeom>
              <a:avLst/>
              <a:gdLst/>
              <a:ahLst/>
              <a:cxnLst/>
              <a:rect l="l" t="t" r="r" b="b"/>
              <a:pathLst>
                <a:path w="7704328" h="1059180">
                  <a:moveTo>
                    <a:pt x="529590" y="0"/>
                  </a:moveTo>
                  <a:lnTo>
                    <a:pt x="7174738" y="0"/>
                  </a:lnTo>
                  <a:cubicBezTo>
                    <a:pt x="7467219" y="0"/>
                    <a:pt x="7704328" y="237109"/>
                    <a:pt x="7704328" y="529590"/>
                  </a:cubicBezTo>
                  <a:cubicBezTo>
                    <a:pt x="7704328" y="822071"/>
                    <a:pt x="7467219" y="1059180"/>
                    <a:pt x="7174738" y="1059180"/>
                  </a:cubicBezTo>
                  <a:lnTo>
                    <a:pt x="529590" y="1059180"/>
                  </a:lnTo>
                  <a:cubicBezTo>
                    <a:pt x="237109" y="1059180"/>
                    <a:pt x="0" y="822071"/>
                    <a:pt x="0" y="529590"/>
                  </a:cubicBezTo>
                  <a:cubicBezTo>
                    <a:pt x="0" y="237109"/>
                    <a:pt x="237109" y="0"/>
                    <a:pt x="529590" y="0"/>
                  </a:cubicBezTo>
                  <a:close/>
                </a:path>
              </a:pathLst>
            </a:custGeom>
            <a:solidFill>
              <a:srgbClr val="FFFFFF"/>
            </a:solidFill>
          </p:spPr>
        </p:sp>
      </p:grpSp>
      <p:grpSp>
        <p:nvGrpSpPr>
          <p:cNvPr id="15" name="Group 15"/>
          <p:cNvGrpSpPr/>
          <p:nvPr/>
        </p:nvGrpSpPr>
        <p:grpSpPr>
          <a:xfrm>
            <a:off x="11531754" y="4146495"/>
            <a:ext cx="5778191" cy="794367"/>
            <a:chOff x="0" y="0"/>
            <a:chExt cx="7704254" cy="1059156"/>
          </a:xfrm>
        </p:grpSpPr>
        <p:sp>
          <p:nvSpPr>
            <p:cNvPr id="16" name="Freeform 16"/>
            <p:cNvSpPr/>
            <p:nvPr/>
          </p:nvSpPr>
          <p:spPr>
            <a:xfrm>
              <a:off x="0" y="0"/>
              <a:ext cx="7704328" cy="1059180"/>
            </a:xfrm>
            <a:custGeom>
              <a:avLst/>
              <a:gdLst/>
              <a:ahLst/>
              <a:cxnLst/>
              <a:rect l="l" t="t" r="r" b="b"/>
              <a:pathLst>
                <a:path w="7704328" h="1059180">
                  <a:moveTo>
                    <a:pt x="0" y="529590"/>
                  </a:moveTo>
                  <a:cubicBezTo>
                    <a:pt x="0" y="237109"/>
                    <a:pt x="237109" y="0"/>
                    <a:pt x="529590" y="0"/>
                  </a:cubicBezTo>
                  <a:lnTo>
                    <a:pt x="7174738" y="0"/>
                  </a:lnTo>
                  <a:cubicBezTo>
                    <a:pt x="7467219" y="0"/>
                    <a:pt x="7704328" y="237109"/>
                    <a:pt x="7704328" y="529590"/>
                  </a:cubicBezTo>
                  <a:cubicBezTo>
                    <a:pt x="7704328" y="822071"/>
                    <a:pt x="7467219" y="1059180"/>
                    <a:pt x="7174738" y="1059180"/>
                  </a:cubicBezTo>
                  <a:lnTo>
                    <a:pt x="529590" y="1059180"/>
                  </a:lnTo>
                  <a:cubicBezTo>
                    <a:pt x="237109" y="1059180"/>
                    <a:pt x="0" y="822071"/>
                    <a:pt x="0" y="529590"/>
                  </a:cubicBezTo>
                  <a:close/>
                </a:path>
              </a:pathLst>
            </a:custGeom>
            <a:solidFill>
              <a:srgbClr val="0047BA"/>
            </a:solidFill>
          </p:spPr>
        </p:sp>
      </p:grpSp>
      <p:grpSp>
        <p:nvGrpSpPr>
          <p:cNvPr id="17" name="Group 17"/>
          <p:cNvGrpSpPr/>
          <p:nvPr/>
        </p:nvGrpSpPr>
        <p:grpSpPr>
          <a:xfrm>
            <a:off x="17442762" y="9468751"/>
            <a:ext cx="845238" cy="818249"/>
            <a:chOff x="0" y="0"/>
            <a:chExt cx="4526015" cy="4381496"/>
          </a:xfrm>
        </p:grpSpPr>
        <p:sp>
          <p:nvSpPr>
            <p:cNvPr id="18" name="Freeform 18"/>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F2F2F2"/>
            </a:solidFill>
          </p:spPr>
        </p:sp>
      </p:grpSp>
      <p:sp>
        <p:nvSpPr>
          <p:cNvPr id="19" name="TextBox 19"/>
          <p:cNvSpPr txBox="1"/>
          <p:nvPr/>
        </p:nvSpPr>
        <p:spPr>
          <a:xfrm>
            <a:off x="11860635" y="6716848"/>
            <a:ext cx="831888" cy="466725"/>
          </a:xfrm>
          <a:prstGeom prst="rect">
            <a:avLst/>
          </a:prstGeom>
        </p:spPr>
        <p:txBody>
          <a:bodyPr lIns="0" tIns="0" rIns="0" bIns="0" rtlCol="0" anchor="t">
            <a:spAutoFit/>
          </a:bodyPr>
          <a:lstStyle/>
          <a:p>
            <a:pPr algn="ctr">
              <a:lnSpc>
                <a:spcPts val="3240"/>
              </a:lnSpc>
            </a:pPr>
            <a:r>
              <a:rPr lang="en-US" sz="2700" dirty="0">
                <a:solidFill>
                  <a:srgbClr val="FFFFFF"/>
                </a:solidFill>
                <a:latin typeface="Arial"/>
                <a:ea typeface="Arial"/>
                <a:cs typeface="Arial"/>
                <a:sym typeface="Arial"/>
              </a:rPr>
              <a:t>05  |</a:t>
            </a:r>
          </a:p>
        </p:txBody>
      </p:sp>
      <p:sp>
        <p:nvSpPr>
          <p:cNvPr id="20" name="TextBox 20"/>
          <p:cNvSpPr txBox="1"/>
          <p:nvPr/>
        </p:nvSpPr>
        <p:spPr>
          <a:xfrm>
            <a:off x="12573999" y="6745423"/>
            <a:ext cx="4407060" cy="409575"/>
          </a:xfrm>
          <a:prstGeom prst="rect">
            <a:avLst/>
          </a:prstGeom>
        </p:spPr>
        <p:txBody>
          <a:bodyPr lIns="0" tIns="0" rIns="0" bIns="0" rtlCol="0" anchor="t">
            <a:spAutoFit/>
          </a:bodyPr>
          <a:lstStyle/>
          <a:p>
            <a:pPr algn="ctr">
              <a:lnSpc>
                <a:spcPts val="2879"/>
              </a:lnSpc>
            </a:pPr>
            <a:r>
              <a:rPr lang="en-US" sz="2400" b="1">
                <a:solidFill>
                  <a:srgbClr val="FFFFFF"/>
                </a:solidFill>
                <a:latin typeface="Arial Bold"/>
                <a:ea typeface="Arial Bold"/>
                <a:cs typeface="Arial Bold"/>
                <a:sym typeface="Arial Bold"/>
              </a:rPr>
              <a:t>Başlık</a:t>
            </a:r>
          </a:p>
        </p:txBody>
      </p:sp>
      <p:sp>
        <p:nvSpPr>
          <p:cNvPr id="21" name="TextBox 21"/>
          <p:cNvSpPr txBox="1"/>
          <p:nvPr/>
        </p:nvSpPr>
        <p:spPr>
          <a:xfrm>
            <a:off x="11860635" y="7916491"/>
            <a:ext cx="831888" cy="466725"/>
          </a:xfrm>
          <a:prstGeom prst="rect">
            <a:avLst/>
          </a:prstGeom>
        </p:spPr>
        <p:txBody>
          <a:bodyPr lIns="0" tIns="0" rIns="0" bIns="0" rtlCol="0" anchor="t">
            <a:spAutoFit/>
          </a:bodyPr>
          <a:lstStyle/>
          <a:p>
            <a:pPr algn="ctr">
              <a:lnSpc>
                <a:spcPts val="3240"/>
              </a:lnSpc>
            </a:pPr>
            <a:r>
              <a:rPr lang="en-US" sz="2700" dirty="0">
                <a:solidFill>
                  <a:srgbClr val="0047BA"/>
                </a:solidFill>
                <a:latin typeface="Arial"/>
                <a:ea typeface="Arial"/>
                <a:cs typeface="Arial"/>
                <a:sym typeface="Arial"/>
              </a:rPr>
              <a:t>06  |</a:t>
            </a:r>
          </a:p>
        </p:txBody>
      </p:sp>
      <p:sp>
        <p:nvSpPr>
          <p:cNvPr id="22" name="TextBox 22"/>
          <p:cNvSpPr txBox="1"/>
          <p:nvPr/>
        </p:nvSpPr>
        <p:spPr>
          <a:xfrm>
            <a:off x="12573999" y="7945066"/>
            <a:ext cx="4407060" cy="409575"/>
          </a:xfrm>
          <a:prstGeom prst="rect">
            <a:avLst/>
          </a:prstGeom>
        </p:spPr>
        <p:txBody>
          <a:bodyPr lIns="0" tIns="0" rIns="0" bIns="0" rtlCol="0" anchor="t">
            <a:spAutoFit/>
          </a:bodyPr>
          <a:lstStyle/>
          <a:p>
            <a:pPr algn="ctr">
              <a:lnSpc>
                <a:spcPts val="2879"/>
              </a:lnSpc>
            </a:pPr>
            <a:r>
              <a:rPr lang="en-US" sz="2400" b="1">
                <a:solidFill>
                  <a:srgbClr val="000000"/>
                </a:solidFill>
                <a:latin typeface="Arial Bold"/>
                <a:ea typeface="Arial Bold"/>
                <a:cs typeface="Arial Bold"/>
                <a:sym typeface="Arial Bold"/>
              </a:rPr>
              <a:t>Başlık</a:t>
            </a:r>
          </a:p>
        </p:txBody>
      </p:sp>
      <p:sp>
        <p:nvSpPr>
          <p:cNvPr id="23" name="TextBox 23"/>
          <p:cNvSpPr txBox="1"/>
          <p:nvPr/>
        </p:nvSpPr>
        <p:spPr>
          <a:xfrm>
            <a:off x="11860635" y="3103427"/>
            <a:ext cx="831888" cy="466725"/>
          </a:xfrm>
          <a:prstGeom prst="rect">
            <a:avLst/>
          </a:prstGeom>
        </p:spPr>
        <p:txBody>
          <a:bodyPr lIns="0" tIns="0" rIns="0" bIns="0" rtlCol="0" anchor="t">
            <a:spAutoFit/>
          </a:bodyPr>
          <a:lstStyle/>
          <a:p>
            <a:pPr algn="ctr">
              <a:lnSpc>
                <a:spcPts val="3240"/>
              </a:lnSpc>
            </a:pPr>
            <a:r>
              <a:rPr lang="en-US" sz="2700" dirty="0">
                <a:solidFill>
                  <a:srgbClr val="0047BA"/>
                </a:solidFill>
                <a:latin typeface="Arial"/>
                <a:ea typeface="Arial"/>
                <a:cs typeface="Arial"/>
                <a:sym typeface="Arial"/>
              </a:rPr>
              <a:t>02  |</a:t>
            </a:r>
          </a:p>
        </p:txBody>
      </p:sp>
      <p:sp>
        <p:nvSpPr>
          <p:cNvPr id="24" name="TextBox 24"/>
          <p:cNvSpPr txBox="1"/>
          <p:nvPr/>
        </p:nvSpPr>
        <p:spPr>
          <a:xfrm>
            <a:off x="12573999" y="3132002"/>
            <a:ext cx="4407060" cy="409575"/>
          </a:xfrm>
          <a:prstGeom prst="rect">
            <a:avLst/>
          </a:prstGeom>
        </p:spPr>
        <p:txBody>
          <a:bodyPr lIns="0" tIns="0" rIns="0" bIns="0" rtlCol="0" anchor="t">
            <a:spAutoFit/>
          </a:bodyPr>
          <a:lstStyle/>
          <a:p>
            <a:pPr algn="ctr">
              <a:lnSpc>
                <a:spcPts val="2879"/>
              </a:lnSpc>
            </a:pPr>
            <a:r>
              <a:rPr lang="en-US" sz="2400" b="1">
                <a:solidFill>
                  <a:srgbClr val="000000"/>
                </a:solidFill>
                <a:latin typeface="Arial Bold"/>
                <a:ea typeface="Arial Bold"/>
                <a:cs typeface="Arial Bold"/>
                <a:sym typeface="Arial Bold"/>
              </a:rPr>
              <a:t>Başlık</a:t>
            </a:r>
          </a:p>
        </p:txBody>
      </p:sp>
      <p:sp>
        <p:nvSpPr>
          <p:cNvPr id="25" name="TextBox 25"/>
          <p:cNvSpPr txBox="1"/>
          <p:nvPr/>
        </p:nvSpPr>
        <p:spPr>
          <a:xfrm>
            <a:off x="11860635" y="1933575"/>
            <a:ext cx="831888" cy="466725"/>
          </a:xfrm>
          <a:prstGeom prst="rect">
            <a:avLst/>
          </a:prstGeom>
        </p:spPr>
        <p:txBody>
          <a:bodyPr lIns="0" tIns="0" rIns="0" bIns="0" rtlCol="0" anchor="t">
            <a:spAutoFit/>
          </a:bodyPr>
          <a:lstStyle/>
          <a:p>
            <a:pPr algn="ctr">
              <a:lnSpc>
                <a:spcPts val="3240"/>
              </a:lnSpc>
            </a:pPr>
            <a:r>
              <a:rPr lang="en-US" sz="2700" dirty="0">
                <a:solidFill>
                  <a:srgbClr val="FFFFFF"/>
                </a:solidFill>
                <a:latin typeface="Arial"/>
                <a:ea typeface="Arial"/>
                <a:cs typeface="Arial"/>
                <a:sym typeface="Arial"/>
              </a:rPr>
              <a:t>01  |</a:t>
            </a:r>
          </a:p>
        </p:txBody>
      </p:sp>
      <p:sp>
        <p:nvSpPr>
          <p:cNvPr id="26" name="TextBox 26"/>
          <p:cNvSpPr txBox="1"/>
          <p:nvPr/>
        </p:nvSpPr>
        <p:spPr>
          <a:xfrm>
            <a:off x="12573999" y="1947587"/>
            <a:ext cx="4407060" cy="409575"/>
          </a:xfrm>
          <a:prstGeom prst="rect">
            <a:avLst/>
          </a:prstGeom>
        </p:spPr>
        <p:txBody>
          <a:bodyPr lIns="0" tIns="0" rIns="0" bIns="0" rtlCol="0" anchor="t">
            <a:spAutoFit/>
          </a:bodyPr>
          <a:lstStyle/>
          <a:p>
            <a:pPr algn="ctr">
              <a:lnSpc>
                <a:spcPts val="2879"/>
              </a:lnSpc>
            </a:pPr>
            <a:r>
              <a:rPr lang="en-US" sz="2400" b="1" dirty="0" err="1">
                <a:solidFill>
                  <a:srgbClr val="FFFFFF"/>
                </a:solidFill>
                <a:latin typeface="Arial Bold"/>
                <a:ea typeface="Arial Bold"/>
                <a:cs typeface="Arial Bold"/>
                <a:sym typeface="Arial Bold"/>
              </a:rPr>
              <a:t>Başlık</a:t>
            </a:r>
            <a:endParaRPr lang="en-US" sz="2400" b="1" dirty="0">
              <a:solidFill>
                <a:srgbClr val="FFFFFF"/>
              </a:solidFill>
              <a:latin typeface="Arial Bold"/>
              <a:ea typeface="Arial Bold"/>
              <a:cs typeface="Arial Bold"/>
              <a:sym typeface="Arial Bold"/>
            </a:endParaRPr>
          </a:p>
        </p:txBody>
      </p:sp>
      <p:sp>
        <p:nvSpPr>
          <p:cNvPr id="27" name="TextBox 27"/>
          <p:cNvSpPr txBox="1"/>
          <p:nvPr/>
        </p:nvSpPr>
        <p:spPr>
          <a:xfrm>
            <a:off x="11860635" y="5517205"/>
            <a:ext cx="831888" cy="466725"/>
          </a:xfrm>
          <a:prstGeom prst="rect">
            <a:avLst/>
          </a:prstGeom>
        </p:spPr>
        <p:txBody>
          <a:bodyPr lIns="0" tIns="0" rIns="0" bIns="0" rtlCol="0" anchor="t">
            <a:spAutoFit/>
          </a:bodyPr>
          <a:lstStyle/>
          <a:p>
            <a:pPr algn="ctr">
              <a:lnSpc>
                <a:spcPts val="3240"/>
              </a:lnSpc>
            </a:pPr>
            <a:r>
              <a:rPr lang="en-US" sz="2700" dirty="0">
                <a:solidFill>
                  <a:srgbClr val="0047BA"/>
                </a:solidFill>
                <a:latin typeface="Arial"/>
                <a:ea typeface="Arial"/>
                <a:cs typeface="Arial"/>
                <a:sym typeface="Arial"/>
              </a:rPr>
              <a:t>04  |</a:t>
            </a:r>
          </a:p>
        </p:txBody>
      </p:sp>
      <p:sp>
        <p:nvSpPr>
          <p:cNvPr id="28" name="TextBox 28"/>
          <p:cNvSpPr txBox="1"/>
          <p:nvPr/>
        </p:nvSpPr>
        <p:spPr>
          <a:xfrm>
            <a:off x="12573999" y="5545780"/>
            <a:ext cx="4407060" cy="409575"/>
          </a:xfrm>
          <a:prstGeom prst="rect">
            <a:avLst/>
          </a:prstGeom>
        </p:spPr>
        <p:txBody>
          <a:bodyPr lIns="0" tIns="0" rIns="0" bIns="0" rtlCol="0" anchor="t">
            <a:spAutoFit/>
          </a:bodyPr>
          <a:lstStyle/>
          <a:p>
            <a:pPr algn="ctr">
              <a:lnSpc>
                <a:spcPts val="2879"/>
              </a:lnSpc>
            </a:pPr>
            <a:r>
              <a:rPr lang="en-US" sz="2400" b="1">
                <a:solidFill>
                  <a:srgbClr val="000000"/>
                </a:solidFill>
                <a:latin typeface="Arial Bold"/>
                <a:ea typeface="Arial Bold"/>
                <a:cs typeface="Arial Bold"/>
                <a:sym typeface="Arial Bold"/>
              </a:rPr>
              <a:t>Başlık</a:t>
            </a:r>
          </a:p>
        </p:txBody>
      </p:sp>
      <p:sp>
        <p:nvSpPr>
          <p:cNvPr id="29" name="TextBox 29"/>
          <p:cNvSpPr txBox="1"/>
          <p:nvPr/>
        </p:nvSpPr>
        <p:spPr>
          <a:xfrm>
            <a:off x="11860635" y="4310316"/>
            <a:ext cx="831888" cy="466725"/>
          </a:xfrm>
          <a:prstGeom prst="rect">
            <a:avLst/>
          </a:prstGeom>
        </p:spPr>
        <p:txBody>
          <a:bodyPr lIns="0" tIns="0" rIns="0" bIns="0" rtlCol="0" anchor="t">
            <a:spAutoFit/>
          </a:bodyPr>
          <a:lstStyle/>
          <a:p>
            <a:pPr algn="ctr">
              <a:lnSpc>
                <a:spcPts val="3240"/>
              </a:lnSpc>
            </a:pPr>
            <a:r>
              <a:rPr lang="en-US" sz="2700" dirty="0">
                <a:solidFill>
                  <a:srgbClr val="FFFFFF"/>
                </a:solidFill>
                <a:latin typeface="Arial"/>
                <a:ea typeface="Arial"/>
                <a:cs typeface="Arial"/>
                <a:sym typeface="Arial"/>
              </a:rPr>
              <a:t>03  |</a:t>
            </a:r>
          </a:p>
        </p:txBody>
      </p:sp>
      <p:sp>
        <p:nvSpPr>
          <p:cNvPr id="30" name="TextBox 30"/>
          <p:cNvSpPr txBox="1"/>
          <p:nvPr/>
        </p:nvSpPr>
        <p:spPr>
          <a:xfrm>
            <a:off x="12574001" y="4338891"/>
            <a:ext cx="4407060" cy="409575"/>
          </a:xfrm>
          <a:prstGeom prst="rect">
            <a:avLst/>
          </a:prstGeom>
        </p:spPr>
        <p:txBody>
          <a:bodyPr lIns="0" tIns="0" rIns="0" bIns="0" rtlCol="0" anchor="t">
            <a:spAutoFit/>
          </a:bodyPr>
          <a:lstStyle/>
          <a:p>
            <a:pPr algn="ctr">
              <a:lnSpc>
                <a:spcPts val="2879"/>
              </a:lnSpc>
            </a:pPr>
            <a:r>
              <a:rPr lang="en-US" sz="2400" b="1">
                <a:solidFill>
                  <a:srgbClr val="FFFFFF"/>
                </a:solidFill>
                <a:latin typeface="Arial Bold"/>
                <a:ea typeface="Arial Bold"/>
                <a:cs typeface="Arial Bold"/>
                <a:sym typeface="Arial Bold"/>
              </a:rPr>
              <a:t>Başlık</a:t>
            </a:r>
          </a:p>
        </p:txBody>
      </p:sp>
      <p:sp>
        <p:nvSpPr>
          <p:cNvPr id="31" name="TextBox 31"/>
          <p:cNvSpPr txBox="1"/>
          <p:nvPr/>
        </p:nvSpPr>
        <p:spPr>
          <a:xfrm>
            <a:off x="1211064" y="1784380"/>
            <a:ext cx="8150619" cy="1038225"/>
          </a:xfrm>
          <a:prstGeom prst="rect">
            <a:avLst/>
          </a:prstGeom>
        </p:spPr>
        <p:txBody>
          <a:bodyPr lIns="0" tIns="0" rIns="0" bIns="0" rtlCol="0" anchor="t">
            <a:spAutoFit/>
          </a:bodyPr>
          <a:lstStyle/>
          <a:p>
            <a:pPr algn="l">
              <a:lnSpc>
                <a:spcPts val="7200"/>
              </a:lnSpc>
            </a:pPr>
            <a:r>
              <a:rPr lang="en-US" sz="6000" b="1">
                <a:solidFill>
                  <a:srgbClr val="000000"/>
                </a:solidFill>
                <a:latin typeface="Arial Bold"/>
                <a:ea typeface="Arial Bold"/>
                <a:cs typeface="Arial Bold"/>
                <a:sym typeface="Arial Bold"/>
              </a:rPr>
              <a:t>İÇİNDEKİLER</a:t>
            </a:r>
          </a:p>
        </p:txBody>
      </p:sp>
      <p:sp>
        <p:nvSpPr>
          <p:cNvPr id="32" name="TextBox 32"/>
          <p:cNvSpPr txBox="1"/>
          <p:nvPr/>
        </p:nvSpPr>
        <p:spPr>
          <a:xfrm>
            <a:off x="1211064" y="4257048"/>
            <a:ext cx="6383062" cy="1493520"/>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Bu bölümde sunum konunuz ile ilgili genel bir özet ve giriş cümlesi yazınız. Sağda bulunan içindekiler başlıklarını sunum tasarımınız bittikten sonra tamamlamanızı öneririz. Sunumunuza göre bu başlıklar artabilir ya da azalabilir.</a:t>
            </a:r>
          </a:p>
        </p:txBody>
      </p:sp>
      <p:sp>
        <p:nvSpPr>
          <p:cNvPr id="33" name="TextBox 33"/>
          <p:cNvSpPr txBox="1"/>
          <p:nvPr/>
        </p:nvSpPr>
        <p:spPr>
          <a:xfrm>
            <a:off x="1211064" y="3563764"/>
            <a:ext cx="7932936" cy="535306"/>
          </a:xfrm>
          <a:prstGeom prst="rect">
            <a:avLst/>
          </a:prstGeom>
        </p:spPr>
        <p:txBody>
          <a:bodyPr lIns="0" tIns="0" rIns="0" bIns="0" rtlCol="0" anchor="t">
            <a:spAutoFit/>
          </a:bodyPr>
          <a:lstStyle/>
          <a:p>
            <a:pPr algn="l">
              <a:lnSpc>
                <a:spcPts val="4229"/>
              </a:lnSpc>
            </a:pPr>
            <a:r>
              <a:rPr lang="en-US" sz="2349" b="1">
                <a:solidFill>
                  <a:srgbClr val="595959"/>
                </a:solidFill>
                <a:latin typeface="Arial Bold"/>
                <a:ea typeface="Arial Bold"/>
                <a:cs typeface="Arial Bold"/>
                <a:sym typeface="Arial Bold"/>
              </a:rPr>
              <a:t>ÖZET</a:t>
            </a:r>
          </a:p>
        </p:txBody>
      </p:sp>
      <p:sp>
        <p:nvSpPr>
          <p:cNvPr id="34" name="TextBox 34"/>
          <p:cNvSpPr txBox="1"/>
          <p:nvPr/>
        </p:nvSpPr>
        <p:spPr>
          <a:xfrm>
            <a:off x="17442762" y="9715500"/>
            <a:ext cx="845238" cy="320040"/>
          </a:xfrm>
          <a:prstGeom prst="rect">
            <a:avLst/>
          </a:prstGeom>
        </p:spPr>
        <p:txBody>
          <a:bodyPr lIns="0" tIns="0" rIns="0" bIns="0" rtlCol="0" anchor="t">
            <a:spAutoFit/>
          </a:bodyPr>
          <a:lstStyle/>
          <a:p>
            <a:pPr algn="ctr">
              <a:lnSpc>
                <a:spcPts val="2310"/>
              </a:lnSpc>
            </a:pPr>
            <a:r>
              <a:rPr lang="en-US" sz="1650" b="1" dirty="0">
                <a:solidFill>
                  <a:srgbClr val="DC0031"/>
                </a:solidFill>
                <a:latin typeface="Arial Bold"/>
                <a:ea typeface="Arial Bold"/>
                <a:cs typeface="Arial Bold"/>
                <a:sym typeface="Arial Bold"/>
              </a:rPr>
              <a:t>S</a:t>
            </a:r>
          </a:p>
        </p:txBody>
      </p:sp>
      <p:sp>
        <p:nvSpPr>
          <p:cNvPr id="35" name="Freeform 35"/>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2"/>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1528102" y="2028721"/>
            <a:ext cx="1414959" cy="1414959"/>
            <a:chOff x="0" y="0"/>
            <a:chExt cx="1886612" cy="1886612"/>
          </a:xfrm>
        </p:grpSpPr>
        <p:sp>
          <p:nvSpPr>
            <p:cNvPr id="3" name="Freeform 3"/>
            <p:cNvSpPr/>
            <p:nvPr/>
          </p:nvSpPr>
          <p:spPr>
            <a:xfrm>
              <a:off x="0" y="0"/>
              <a:ext cx="1886712" cy="1886712"/>
            </a:xfrm>
            <a:custGeom>
              <a:avLst/>
              <a:gdLst/>
              <a:ahLst/>
              <a:cxnLst/>
              <a:rect l="l" t="t" r="r" b="b"/>
              <a:pathLst>
                <a:path w="1886712" h="1886712">
                  <a:moveTo>
                    <a:pt x="943356" y="0"/>
                  </a:moveTo>
                  <a:cubicBezTo>
                    <a:pt x="1464310" y="0"/>
                    <a:pt x="1886712" y="422275"/>
                    <a:pt x="1886712" y="943356"/>
                  </a:cubicBezTo>
                  <a:cubicBezTo>
                    <a:pt x="1886712" y="1464437"/>
                    <a:pt x="1464437" y="1886712"/>
                    <a:pt x="943356" y="1886712"/>
                  </a:cubicBezTo>
                  <a:cubicBezTo>
                    <a:pt x="422275" y="1886712"/>
                    <a:pt x="0" y="1464310"/>
                    <a:pt x="0" y="943356"/>
                  </a:cubicBezTo>
                  <a:cubicBezTo>
                    <a:pt x="0" y="422402"/>
                    <a:pt x="422275" y="0"/>
                    <a:pt x="943356" y="0"/>
                  </a:cubicBezTo>
                  <a:close/>
                </a:path>
              </a:pathLst>
            </a:custGeom>
            <a:solidFill>
              <a:srgbClr val="FFFFFF"/>
            </a:solidFill>
          </p:spPr>
        </p:sp>
      </p:grpSp>
      <p:grpSp>
        <p:nvGrpSpPr>
          <p:cNvPr id="4" name="Group 4"/>
          <p:cNvGrpSpPr/>
          <p:nvPr/>
        </p:nvGrpSpPr>
        <p:grpSpPr>
          <a:xfrm>
            <a:off x="11639005" y="2139625"/>
            <a:ext cx="1193151" cy="1193151"/>
            <a:chOff x="0" y="0"/>
            <a:chExt cx="1590868" cy="1590868"/>
          </a:xfrm>
        </p:grpSpPr>
        <p:sp>
          <p:nvSpPr>
            <p:cNvPr id="5" name="Freeform 5"/>
            <p:cNvSpPr/>
            <p:nvPr/>
          </p:nvSpPr>
          <p:spPr>
            <a:xfrm>
              <a:off x="0" y="0"/>
              <a:ext cx="1590802" cy="1590802"/>
            </a:xfrm>
            <a:custGeom>
              <a:avLst/>
              <a:gdLst/>
              <a:ahLst/>
              <a:cxnLst/>
              <a:rect l="l" t="t" r="r" b="b"/>
              <a:pathLst>
                <a:path w="1590802" h="1590802">
                  <a:moveTo>
                    <a:pt x="0" y="795401"/>
                  </a:moveTo>
                  <a:cubicBezTo>
                    <a:pt x="0" y="356108"/>
                    <a:pt x="356108" y="0"/>
                    <a:pt x="795401" y="0"/>
                  </a:cubicBezTo>
                  <a:cubicBezTo>
                    <a:pt x="1234694" y="0"/>
                    <a:pt x="1590802" y="356108"/>
                    <a:pt x="1590802" y="795401"/>
                  </a:cubicBezTo>
                  <a:cubicBezTo>
                    <a:pt x="1590802" y="1234694"/>
                    <a:pt x="1234694" y="1590802"/>
                    <a:pt x="795401" y="1590802"/>
                  </a:cubicBezTo>
                  <a:cubicBezTo>
                    <a:pt x="356108" y="1590802"/>
                    <a:pt x="0" y="1234694"/>
                    <a:pt x="0" y="795401"/>
                  </a:cubicBezTo>
                  <a:close/>
                </a:path>
              </a:pathLst>
            </a:custGeom>
            <a:solidFill>
              <a:srgbClr val="E31B29"/>
            </a:solidFill>
          </p:spPr>
        </p:sp>
      </p:grpSp>
      <p:sp>
        <p:nvSpPr>
          <p:cNvPr id="6" name="Freeform 6" descr="Atom"/>
          <p:cNvSpPr/>
          <p:nvPr/>
        </p:nvSpPr>
        <p:spPr>
          <a:xfrm>
            <a:off x="11852681" y="2353300"/>
            <a:ext cx="765800" cy="765800"/>
          </a:xfrm>
          <a:custGeom>
            <a:avLst/>
            <a:gdLst/>
            <a:ahLst/>
            <a:cxnLst/>
            <a:rect l="l" t="t" r="r" b="b"/>
            <a:pathLst>
              <a:path w="765800" h="765800">
                <a:moveTo>
                  <a:pt x="0" y="0"/>
                </a:moveTo>
                <a:lnTo>
                  <a:pt x="765800" y="0"/>
                </a:lnTo>
                <a:lnTo>
                  <a:pt x="765800" y="765800"/>
                </a:lnTo>
                <a:lnTo>
                  <a:pt x="0" y="765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1528102" y="4625213"/>
            <a:ext cx="1414959" cy="1414959"/>
            <a:chOff x="0" y="0"/>
            <a:chExt cx="1886612" cy="1886612"/>
          </a:xfrm>
        </p:grpSpPr>
        <p:sp>
          <p:nvSpPr>
            <p:cNvPr id="8" name="Freeform 8"/>
            <p:cNvSpPr/>
            <p:nvPr/>
          </p:nvSpPr>
          <p:spPr>
            <a:xfrm>
              <a:off x="0" y="0"/>
              <a:ext cx="1886712" cy="1886712"/>
            </a:xfrm>
            <a:custGeom>
              <a:avLst/>
              <a:gdLst/>
              <a:ahLst/>
              <a:cxnLst/>
              <a:rect l="l" t="t" r="r" b="b"/>
              <a:pathLst>
                <a:path w="1886712" h="1886712">
                  <a:moveTo>
                    <a:pt x="943356" y="0"/>
                  </a:moveTo>
                  <a:cubicBezTo>
                    <a:pt x="1464310" y="0"/>
                    <a:pt x="1886712" y="422275"/>
                    <a:pt x="1886712" y="943356"/>
                  </a:cubicBezTo>
                  <a:cubicBezTo>
                    <a:pt x="1886712" y="1464437"/>
                    <a:pt x="1464437" y="1886712"/>
                    <a:pt x="943356" y="1886712"/>
                  </a:cubicBezTo>
                  <a:cubicBezTo>
                    <a:pt x="422275" y="1886712"/>
                    <a:pt x="0" y="1464310"/>
                    <a:pt x="0" y="943356"/>
                  </a:cubicBezTo>
                  <a:cubicBezTo>
                    <a:pt x="0" y="422402"/>
                    <a:pt x="422275" y="0"/>
                    <a:pt x="943356" y="0"/>
                  </a:cubicBezTo>
                  <a:close/>
                </a:path>
              </a:pathLst>
            </a:custGeom>
            <a:solidFill>
              <a:srgbClr val="FFFFFF"/>
            </a:solidFill>
          </p:spPr>
        </p:sp>
      </p:grpSp>
      <p:grpSp>
        <p:nvGrpSpPr>
          <p:cNvPr id="9" name="Group 9"/>
          <p:cNvGrpSpPr/>
          <p:nvPr/>
        </p:nvGrpSpPr>
        <p:grpSpPr>
          <a:xfrm>
            <a:off x="11639005" y="4736117"/>
            <a:ext cx="1193151" cy="1193151"/>
            <a:chOff x="0" y="0"/>
            <a:chExt cx="1590868" cy="1590868"/>
          </a:xfrm>
        </p:grpSpPr>
        <p:sp>
          <p:nvSpPr>
            <p:cNvPr id="10" name="Freeform 10"/>
            <p:cNvSpPr/>
            <p:nvPr/>
          </p:nvSpPr>
          <p:spPr>
            <a:xfrm>
              <a:off x="0" y="0"/>
              <a:ext cx="1590802" cy="1590802"/>
            </a:xfrm>
            <a:custGeom>
              <a:avLst/>
              <a:gdLst/>
              <a:ahLst/>
              <a:cxnLst/>
              <a:rect l="l" t="t" r="r" b="b"/>
              <a:pathLst>
                <a:path w="1590802" h="1590802">
                  <a:moveTo>
                    <a:pt x="0" y="795401"/>
                  </a:moveTo>
                  <a:cubicBezTo>
                    <a:pt x="0" y="356108"/>
                    <a:pt x="356108" y="0"/>
                    <a:pt x="795401" y="0"/>
                  </a:cubicBezTo>
                  <a:cubicBezTo>
                    <a:pt x="1234694" y="0"/>
                    <a:pt x="1590802" y="356108"/>
                    <a:pt x="1590802" y="795401"/>
                  </a:cubicBezTo>
                  <a:cubicBezTo>
                    <a:pt x="1590802" y="1234694"/>
                    <a:pt x="1234694" y="1590802"/>
                    <a:pt x="795401" y="1590802"/>
                  </a:cubicBezTo>
                  <a:cubicBezTo>
                    <a:pt x="356108" y="1590802"/>
                    <a:pt x="0" y="1234694"/>
                    <a:pt x="0" y="795401"/>
                  </a:cubicBezTo>
                  <a:close/>
                </a:path>
              </a:pathLst>
            </a:custGeom>
            <a:solidFill>
              <a:srgbClr val="E31B29"/>
            </a:solidFill>
          </p:spPr>
        </p:sp>
      </p:grpSp>
      <p:sp>
        <p:nvSpPr>
          <p:cNvPr id="11" name="Freeform 11" descr="Beaker"/>
          <p:cNvSpPr/>
          <p:nvPr/>
        </p:nvSpPr>
        <p:spPr>
          <a:xfrm>
            <a:off x="11852680" y="4949791"/>
            <a:ext cx="765801" cy="765801"/>
          </a:xfrm>
          <a:custGeom>
            <a:avLst/>
            <a:gdLst/>
            <a:ahLst/>
            <a:cxnLst/>
            <a:rect l="l" t="t" r="r" b="b"/>
            <a:pathLst>
              <a:path w="765801" h="765801">
                <a:moveTo>
                  <a:pt x="0" y="0"/>
                </a:moveTo>
                <a:lnTo>
                  <a:pt x="765801" y="0"/>
                </a:lnTo>
                <a:lnTo>
                  <a:pt x="765801" y="765802"/>
                </a:lnTo>
                <a:lnTo>
                  <a:pt x="0" y="765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12"/>
          <p:cNvGrpSpPr/>
          <p:nvPr/>
        </p:nvGrpSpPr>
        <p:grpSpPr>
          <a:xfrm>
            <a:off x="11528102" y="7149793"/>
            <a:ext cx="1414959" cy="1414959"/>
            <a:chOff x="0" y="0"/>
            <a:chExt cx="1886612" cy="1886612"/>
          </a:xfrm>
        </p:grpSpPr>
        <p:sp>
          <p:nvSpPr>
            <p:cNvPr id="13" name="Freeform 13"/>
            <p:cNvSpPr/>
            <p:nvPr/>
          </p:nvSpPr>
          <p:spPr>
            <a:xfrm>
              <a:off x="0" y="0"/>
              <a:ext cx="1886712" cy="1886712"/>
            </a:xfrm>
            <a:custGeom>
              <a:avLst/>
              <a:gdLst/>
              <a:ahLst/>
              <a:cxnLst/>
              <a:rect l="l" t="t" r="r" b="b"/>
              <a:pathLst>
                <a:path w="1886712" h="1886712">
                  <a:moveTo>
                    <a:pt x="943356" y="0"/>
                  </a:moveTo>
                  <a:cubicBezTo>
                    <a:pt x="1464310" y="0"/>
                    <a:pt x="1886712" y="422275"/>
                    <a:pt x="1886712" y="943356"/>
                  </a:cubicBezTo>
                  <a:cubicBezTo>
                    <a:pt x="1886712" y="1464437"/>
                    <a:pt x="1464437" y="1886712"/>
                    <a:pt x="943356" y="1886712"/>
                  </a:cubicBezTo>
                  <a:cubicBezTo>
                    <a:pt x="422275" y="1886712"/>
                    <a:pt x="0" y="1464310"/>
                    <a:pt x="0" y="943356"/>
                  </a:cubicBezTo>
                  <a:cubicBezTo>
                    <a:pt x="0" y="422402"/>
                    <a:pt x="422275" y="0"/>
                    <a:pt x="943356" y="0"/>
                  </a:cubicBezTo>
                  <a:close/>
                </a:path>
              </a:pathLst>
            </a:custGeom>
            <a:solidFill>
              <a:srgbClr val="FFFFFF"/>
            </a:solidFill>
          </p:spPr>
        </p:sp>
      </p:grpSp>
      <p:grpSp>
        <p:nvGrpSpPr>
          <p:cNvPr id="14" name="Group 14"/>
          <p:cNvGrpSpPr/>
          <p:nvPr/>
        </p:nvGrpSpPr>
        <p:grpSpPr>
          <a:xfrm>
            <a:off x="11639005" y="7254505"/>
            <a:ext cx="1193151" cy="1205535"/>
            <a:chOff x="0" y="0"/>
            <a:chExt cx="1590868" cy="1607380"/>
          </a:xfrm>
        </p:grpSpPr>
        <p:sp>
          <p:nvSpPr>
            <p:cNvPr id="15" name="Freeform 15"/>
            <p:cNvSpPr/>
            <p:nvPr/>
          </p:nvSpPr>
          <p:spPr>
            <a:xfrm>
              <a:off x="0" y="0"/>
              <a:ext cx="1590802" cy="1607312"/>
            </a:xfrm>
            <a:custGeom>
              <a:avLst/>
              <a:gdLst/>
              <a:ahLst/>
              <a:cxnLst/>
              <a:rect l="l" t="t" r="r" b="b"/>
              <a:pathLst>
                <a:path w="1590802" h="1607312">
                  <a:moveTo>
                    <a:pt x="0" y="803656"/>
                  </a:moveTo>
                  <a:cubicBezTo>
                    <a:pt x="0" y="359791"/>
                    <a:pt x="356108" y="0"/>
                    <a:pt x="795401" y="0"/>
                  </a:cubicBezTo>
                  <a:cubicBezTo>
                    <a:pt x="1234694" y="0"/>
                    <a:pt x="1590802" y="359791"/>
                    <a:pt x="1590802" y="803656"/>
                  </a:cubicBezTo>
                  <a:cubicBezTo>
                    <a:pt x="1590802" y="1247521"/>
                    <a:pt x="1234694" y="1607312"/>
                    <a:pt x="795401" y="1607312"/>
                  </a:cubicBezTo>
                  <a:cubicBezTo>
                    <a:pt x="356108" y="1607312"/>
                    <a:pt x="0" y="1247521"/>
                    <a:pt x="0" y="803656"/>
                  </a:cubicBezTo>
                  <a:close/>
                </a:path>
              </a:pathLst>
            </a:custGeom>
            <a:solidFill>
              <a:srgbClr val="E31B29"/>
            </a:solidFill>
          </p:spPr>
        </p:sp>
      </p:grpSp>
      <p:sp>
        <p:nvSpPr>
          <p:cNvPr id="16" name="Freeform 16" descr="Test tubes"/>
          <p:cNvSpPr/>
          <p:nvPr/>
        </p:nvSpPr>
        <p:spPr>
          <a:xfrm>
            <a:off x="11953610" y="7575300"/>
            <a:ext cx="563943" cy="563943"/>
          </a:xfrm>
          <a:custGeom>
            <a:avLst/>
            <a:gdLst/>
            <a:ahLst/>
            <a:cxnLst/>
            <a:rect l="l" t="t" r="r" b="b"/>
            <a:pathLst>
              <a:path w="563943" h="563943">
                <a:moveTo>
                  <a:pt x="0" y="0"/>
                </a:moveTo>
                <a:lnTo>
                  <a:pt x="563942" y="0"/>
                </a:lnTo>
                <a:lnTo>
                  <a:pt x="563942" y="563943"/>
                </a:lnTo>
                <a:lnTo>
                  <a:pt x="0" y="5639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7" name="Group 17"/>
          <p:cNvGrpSpPr/>
          <p:nvPr/>
        </p:nvGrpSpPr>
        <p:grpSpPr>
          <a:xfrm>
            <a:off x="1411028" y="1873883"/>
            <a:ext cx="7874000" cy="6690869"/>
            <a:chOff x="0" y="0"/>
            <a:chExt cx="10498666" cy="8921158"/>
          </a:xfrm>
        </p:grpSpPr>
        <p:sp>
          <p:nvSpPr>
            <p:cNvPr id="18" name="Freeform 18"/>
            <p:cNvSpPr/>
            <p:nvPr/>
          </p:nvSpPr>
          <p:spPr>
            <a:xfrm>
              <a:off x="0" y="0"/>
              <a:ext cx="10498709" cy="8921115"/>
            </a:xfrm>
            <a:custGeom>
              <a:avLst/>
              <a:gdLst/>
              <a:ahLst/>
              <a:cxnLst/>
              <a:rect l="l" t="t" r="r" b="b"/>
              <a:pathLst>
                <a:path w="10498709" h="8921115">
                  <a:moveTo>
                    <a:pt x="0" y="0"/>
                  </a:moveTo>
                  <a:lnTo>
                    <a:pt x="10498709" y="0"/>
                  </a:lnTo>
                  <a:lnTo>
                    <a:pt x="10498709" y="8921115"/>
                  </a:lnTo>
                  <a:lnTo>
                    <a:pt x="0" y="8921115"/>
                  </a:lnTo>
                  <a:close/>
                </a:path>
              </a:pathLst>
            </a:custGeom>
            <a:solidFill>
              <a:srgbClr val="0047BA">
                <a:alpha val="80784"/>
              </a:srgbClr>
            </a:solidFill>
          </p:spPr>
        </p:sp>
      </p:grpSp>
      <p:grpSp>
        <p:nvGrpSpPr>
          <p:cNvPr id="19" name="Group 19"/>
          <p:cNvGrpSpPr/>
          <p:nvPr/>
        </p:nvGrpSpPr>
        <p:grpSpPr>
          <a:xfrm>
            <a:off x="17442762" y="9468751"/>
            <a:ext cx="845238" cy="818249"/>
            <a:chOff x="0" y="0"/>
            <a:chExt cx="4526015" cy="4381496"/>
          </a:xfrm>
        </p:grpSpPr>
        <p:sp>
          <p:nvSpPr>
            <p:cNvPr id="20" name="Freeform 20"/>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sp>
        <p:nvSpPr>
          <p:cNvPr id="21" name="TextBox 21"/>
          <p:cNvSpPr txBox="1"/>
          <p:nvPr/>
        </p:nvSpPr>
        <p:spPr>
          <a:xfrm>
            <a:off x="13379907" y="2243656"/>
            <a:ext cx="4009608" cy="1493520"/>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Soldaki simgeler istediğiniz konuya uygun olarak değiştirilebilir. Bu sunumun en son sayfalarında birçok tasarım materyaline ulaşabilirsiniz.</a:t>
            </a:r>
          </a:p>
        </p:txBody>
      </p:sp>
      <p:sp>
        <p:nvSpPr>
          <p:cNvPr id="22" name="TextBox 22"/>
          <p:cNvSpPr txBox="1"/>
          <p:nvPr/>
        </p:nvSpPr>
        <p:spPr>
          <a:xfrm>
            <a:off x="13379907" y="1867715"/>
            <a:ext cx="3417390" cy="361950"/>
          </a:xfrm>
          <a:prstGeom prst="rect">
            <a:avLst/>
          </a:prstGeom>
        </p:spPr>
        <p:txBody>
          <a:bodyPr lIns="0" tIns="0" rIns="0" bIns="0" rtlCol="0" anchor="t">
            <a:spAutoFit/>
          </a:bodyPr>
          <a:lstStyle/>
          <a:p>
            <a:pPr algn="l">
              <a:lnSpc>
                <a:spcPts val="2520"/>
              </a:lnSpc>
            </a:pPr>
            <a:r>
              <a:rPr lang="en-US" sz="2100" b="1">
                <a:solidFill>
                  <a:srgbClr val="000000"/>
                </a:solidFill>
                <a:latin typeface="Arial Bold"/>
                <a:ea typeface="Arial Bold"/>
                <a:cs typeface="Arial Bold"/>
                <a:sym typeface="Arial Bold"/>
              </a:rPr>
              <a:t>Alt başlık</a:t>
            </a:r>
          </a:p>
        </p:txBody>
      </p:sp>
      <p:sp>
        <p:nvSpPr>
          <p:cNvPr id="23" name="TextBox 23"/>
          <p:cNvSpPr txBox="1"/>
          <p:nvPr/>
        </p:nvSpPr>
        <p:spPr>
          <a:xfrm>
            <a:off x="13379907" y="4859155"/>
            <a:ext cx="4009608" cy="1493520"/>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Soldaki simgeler istediğiniz konuya uygun olarak değiştirilebilir. Bu sunumun en son sayfalarında birçok tasarım materyaline ulaşabilirsiniz.</a:t>
            </a:r>
          </a:p>
        </p:txBody>
      </p:sp>
      <p:sp>
        <p:nvSpPr>
          <p:cNvPr id="24" name="TextBox 24"/>
          <p:cNvSpPr txBox="1"/>
          <p:nvPr/>
        </p:nvSpPr>
        <p:spPr>
          <a:xfrm>
            <a:off x="13379907" y="4483214"/>
            <a:ext cx="3417390" cy="361950"/>
          </a:xfrm>
          <a:prstGeom prst="rect">
            <a:avLst/>
          </a:prstGeom>
        </p:spPr>
        <p:txBody>
          <a:bodyPr lIns="0" tIns="0" rIns="0" bIns="0" rtlCol="0" anchor="t">
            <a:spAutoFit/>
          </a:bodyPr>
          <a:lstStyle/>
          <a:p>
            <a:pPr algn="l">
              <a:lnSpc>
                <a:spcPts val="2520"/>
              </a:lnSpc>
            </a:pPr>
            <a:r>
              <a:rPr lang="en-US" sz="2100" b="1">
                <a:solidFill>
                  <a:srgbClr val="000000"/>
                </a:solidFill>
                <a:latin typeface="Arial Bold"/>
                <a:ea typeface="Arial Bold"/>
                <a:cs typeface="Arial Bold"/>
                <a:sym typeface="Arial Bold"/>
              </a:rPr>
              <a:t>Alt başlık</a:t>
            </a:r>
          </a:p>
        </p:txBody>
      </p:sp>
      <p:sp>
        <p:nvSpPr>
          <p:cNvPr id="25" name="TextBox 25"/>
          <p:cNvSpPr txBox="1"/>
          <p:nvPr/>
        </p:nvSpPr>
        <p:spPr>
          <a:xfrm>
            <a:off x="13379907" y="7391071"/>
            <a:ext cx="4009608" cy="1493520"/>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Soldaki simgeler istediğiniz konuya uygun olarak değiştirilebilir. Bu sunumun en son sayfalarında birçok tasarım materyaline ulaşabilirsiniz.</a:t>
            </a:r>
          </a:p>
        </p:txBody>
      </p:sp>
      <p:sp>
        <p:nvSpPr>
          <p:cNvPr id="26" name="TextBox 26"/>
          <p:cNvSpPr txBox="1"/>
          <p:nvPr/>
        </p:nvSpPr>
        <p:spPr>
          <a:xfrm>
            <a:off x="13379907" y="7015130"/>
            <a:ext cx="3417390" cy="361950"/>
          </a:xfrm>
          <a:prstGeom prst="rect">
            <a:avLst/>
          </a:prstGeom>
        </p:spPr>
        <p:txBody>
          <a:bodyPr lIns="0" tIns="0" rIns="0" bIns="0" rtlCol="0" anchor="t">
            <a:spAutoFit/>
          </a:bodyPr>
          <a:lstStyle/>
          <a:p>
            <a:pPr algn="l">
              <a:lnSpc>
                <a:spcPts val="2520"/>
              </a:lnSpc>
            </a:pPr>
            <a:r>
              <a:rPr lang="en-US" sz="2100" b="1">
                <a:solidFill>
                  <a:srgbClr val="000000"/>
                </a:solidFill>
                <a:latin typeface="Arial Bold"/>
                <a:ea typeface="Arial Bold"/>
                <a:cs typeface="Arial Bold"/>
                <a:sym typeface="Arial Bold"/>
              </a:rPr>
              <a:t>Alt başlık</a:t>
            </a:r>
          </a:p>
        </p:txBody>
      </p:sp>
      <p:sp>
        <p:nvSpPr>
          <p:cNvPr id="27" name="TextBox 27"/>
          <p:cNvSpPr txBox="1"/>
          <p:nvPr/>
        </p:nvSpPr>
        <p:spPr>
          <a:xfrm>
            <a:off x="2175948" y="2624530"/>
            <a:ext cx="6342424" cy="819150"/>
          </a:xfrm>
          <a:prstGeom prst="rect">
            <a:avLst/>
          </a:prstGeom>
        </p:spPr>
        <p:txBody>
          <a:bodyPr lIns="0" tIns="0" rIns="0" bIns="0" rtlCol="0" anchor="t">
            <a:spAutoFit/>
          </a:bodyPr>
          <a:lstStyle/>
          <a:p>
            <a:pPr algn="l">
              <a:lnSpc>
                <a:spcPts val="5759"/>
              </a:lnSpc>
            </a:pPr>
            <a:r>
              <a:rPr lang="en-US" sz="4800" b="1">
                <a:solidFill>
                  <a:srgbClr val="FFFFFF"/>
                </a:solidFill>
                <a:latin typeface="Arial Bold"/>
                <a:ea typeface="Arial Bold"/>
                <a:cs typeface="Arial Bold"/>
                <a:sym typeface="Arial Bold"/>
              </a:rPr>
              <a:t>Başlık</a:t>
            </a:r>
          </a:p>
        </p:txBody>
      </p:sp>
      <p:sp>
        <p:nvSpPr>
          <p:cNvPr id="28" name="TextBox 28"/>
          <p:cNvSpPr txBox="1"/>
          <p:nvPr/>
        </p:nvSpPr>
        <p:spPr>
          <a:xfrm>
            <a:off x="2177682" y="4031729"/>
            <a:ext cx="5723514" cy="1493520"/>
          </a:xfrm>
          <a:prstGeom prst="rect">
            <a:avLst/>
          </a:prstGeom>
        </p:spPr>
        <p:txBody>
          <a:bodyPr lIns="0" tIns="0" rIns="0" bIns="0" rtlCol="0" anchor="t">
            <a:spAutoFit/>
          </a:bodyPr>
          <a:lstStyle/>
          <a:p>
            <a:pPr algn="l">
              <a:lnSpc>
                <a:spcPts val="2970"/>
              </a:lnSpc>
            </a:pPr>
            <a:r>
              <a:rPr lang="en-US" sz="1650">
                <a:solidFill>
                  <a:srgbClr val="FFFFFF"/>
                </a:solidFill>
                <a:latin typeface="Arial"/>
                <a:ea typeface="Arial"/>
                <a:cs typeface="Arial"/>
                <a:sym typeface="Arial"/>
              </a:rPr>
              <a:t>Bu sayfayı yeni bir konuya başlarken kendi içinde bölümlere ayırmak için kullanabilirsiniz. Sunmaya başlayacağınız konu uzun ve karmaşık ise parçalara bölerek bir giriş yapmanız daha uygun olacaktır.</a:t>
            </a:r>
          </a:p>
        </p:txBody>
      </p:sp>
      <p:sp>
        <p:nvSpPr>
          <p:cNvPr id="29" name="TextBox 29"/>
          <p:cNvSpPr txBox="1"/>
          <p:nvPr/>
        </p:nvSpPr>
        <p:spPr>
          <a:xfrm>
            <a:off x="17442762" y="971550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sp>
        <p:nvSpPr>
          <p:cNvPr id="30" name="Freeform 30"/>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8"/>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4" name="Group 4"/>
          <p:cNvGrpSpPr/>
          <p:nvPr/>
        </p:nvGrpSpPr>
        <p:grpSpPr>
          <a:xfrm>
            <a:off x="17442762" y="9468751"/>
            <a:ext cx="845238" cy="818249"/>
            <a:chOff x="0" y="0"/>
            <a:chExt cx="4526015" cy="4381496"/>
          </a:xfrm>
        </p:grpSpPr>
        <p:sp>
          <p:nvSpPr>
            <p:cNvPr id="5" name="Freeform 5"/>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sp>
        <p:nvSpPr>
          <p:cNvPr id="6" name="Freeform 6"/>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2"/>
            <a:stretch>
              <a:fillRect/>
            </a:stretch>
          </a:blipFill>
        </p:spPr>
      </p:sp>
      <p:sp>
        <p:nvSpPr>
          <p:cNvPr id="7" name="TextBox 7"/>
          <p:cNvSpPr txBox="1"/>
          <p:nvPr/>
        </p:nvSpPr>
        <p:spPr>
          <a:xfrm>
            <a:off x="1028700" y="190283"/>
            <a:ext cx="6342424" cy="647700"/>
          </a:xfrm>
          <a:prstGeom prst="rect">
            <a:avLst/>
          </a:prstGeom>
        </p:spPr>
        <p:txBody>
          <a:bodyPr lIns="0" tIns="0" rIns="0" bIns="0" rtlCol="0" anchor="t">
            <a:spAutoFit/>
          </a:bodyPr>
          <a:lstStyle/>
          <a:p>
            <a:pPr algn="l">
              <a:lnSpc>
                <a:spcPts val="4560"/>
              </a:lnSpc>
            </a:pPr>
            <a:r>
              <a:rPr lang="en-US" sz="3800" b="1">
                <a:solidFill>
                  <a:srgbClr val="0047BA"/>
                </a:solidFill>
                <a:latin typeface="Arial Bold"/>
                <a:ea typeface="Arial Bold"/>
                <a:cs typeface="Arial Bold"/>
                <a:sym typeface="Arial Bold"/>
              </a:rPr>
              <a:t>Bir Başlık Ekleyin</a:t>
            </a:r>
          </a:p>
        </p:txBody>
      </p:sp>
      <p:sp>
        <p:nvSpPr>
          <p:cNvPr id="8" name="TextBox 8"/>
          <p:cNvSpPr txBox="1"/>
          <p:nvPr/>
        </p:nvSpPr>
        <p:spPr>
          <a:xfrm>
            <a:off x="17442762" y="971550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sp>
        <p:nvSpPr>
          <p:cNvPr id="9" name="TextBox 9"/>
          <p:cNvSpPr txBox="1"/>
          <p:nvPr/>
        </p:nvSpPr>
        <p:spPr>
          <a:xfrm>
            <a:off x="1028700" y="1867996"/>
            <a:ext cx="6295054" cy="501015"/>
          </a:xfrm>
          <a:prstGeom prst="rect">
            <a:avLst/>
          </a:prstGeom>
        </p:spPr>
        <p:txBody>
          <a:bodyPr lIns="0" tIns="0" rIns="0" bIns="0" rtlCol="0" anchor="t">
            <a:spAutoFit/>
          </a:bodyPr>
          <a:lstStyle/>
          <a:p>
            <a:pPr algn="l">
              <a:lnSpc>
                <a:spcPts val="3645"/>
              </a:lnSpc>
            </a:pPr>
            <a:r>
              <a:rPr lang="en-US" sz="2700" b="1" spc="108">
                <a:solidFill>
                  <a:srgbClr val="000000"/>
                </a:solidFill>
                <a:latin typeface="Arial Bold"/>
                <a:ea typeface="Arial Bold"/>
                <a:cs typeface="Arial Bold"/>
                <a:sym typeface="Arial Bold"/>
              </a:rPr>
              <a:t>ALT BAŞLIK</a:t>
            </a:r>
          </a:p>
        </p:txBody>
      </p:sp>
      <p:sp>
        <p:nvSpPr>
          <p:cNvPr id="10" name="TextBox 10"/>
          <p:cNvSpPr txBox="1"/>
          <p:nvPr/>
        </p:nvSpPr>
        <p:spPr>
          <a:xfrm>
            <a:off x="1028700" y="2533402"/>
            <a:ext cx="5719497" cy="1551623"/>
          </a:xfrm>
          <a:prstGeom prst="rect">
            <a:avLst/>
          </a:prstGeom>
        </p:spPr>
        <p:txBody>
          <a:bodyPr lIns="0" tIns="0" rIns="0" bIns="0" rtlCol="0" anchor="t">
            <a:spAutoFit/>
          </a:bodyPr>
          <a:lstStyle/>
          <a:p>
            <a:pPr marL="437197" lvl="1" indent="-218599" algn="l">
              <a:lnSpc>
                <a:spcPts val="3037"/>
              </a:lnSpc>
              <a:buFont typeface="Arial"/>
              <a:buChar char="•"/>
            </a:pPr>
            <a:r>
              <a:rPr lang="en-US" sz="2025" spc="81">
                <a:solidFill>
                  <a:srgbClr val="000000"/>
                </a:solidFill>
                <a:latin typeface="Arial"/>
                <a:ea typeface="Arial"/>
                <a:cs typeface="Arial"/>
                <a:sym typeface="Arial"/>
              </a:rPr>
              <a:t>New Logo Identity</a:t>
            </a:r>
          </a:p>
          <a:p>
            <a:pPr marL="437197" lvl="1" indent="-218599" algn="l">
              <a:lnSpc>
                <a:spcPts val="3037"/>
              </a:lnSpc>
              <a:buFont typeface="Arial"/>
              <a:buChar char="•"/>
            </a:pPr>
            <a:r>
              <a:rPr lang="en-US" sz="2025" spc="81">
                <a:solidFill>
                  <a:srgbClr val="000000"/>
                </a:solidFill>
                <a:latin typeface="Arial"/>
                <a:ea typeface="Arial"/>
                <a:cs typeface="Arial"/>
                <a:sym typeface="Arial"/>
              </a:rPr>
              <a:t>Promotional Material</a:t>
            </a:r>
          </a:p>
          <a:p>
            <a:pPr marL="437197" lvl="1" indent="-218599" algn="l">
              <a:lnSpc>
                <a:spcPts val="3037"/>
              </a:lnSpc>
              <a:buFont typeface="Arial"/>
              <a:buChar char="•"/>
            </a:pPr>
            <a:r>
              <a:rPr lang="en-US" sz="2025" spc="81">
                <a:solidFill>
                  <a:srgbClr val="000000"/>
                </a:solidFill>
                <a:latin typeface="Arial"/>
                <a:ea typeface="Arial"/>
                <a:cs typeface="Arial"/>
                <a:sym typeface="Arial"/>
              </a:rPr>
              <a:t>Set of graphic designs, illustrations &amp; concepts for corporate materials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a:spLocks noChangeAspect="1"/>
          </p:cNvSpPr>
          <p:nvPr/>
        </p:nvSpPr>
        <p:spPr>
          <a:xfrm rot="10800000">
            <a:off x="0" y="4"/>
            <a:ext cx="18288000" cy="10286998"/>
          </a:xfrm>
          <a:custGeom>
            <a:avLst/>
            <a:gdLst/>
            <a:ahLst/>
            <a:cxnLst/>
            <a:rect l="l" t="t" r="r" b="b"/>
            <a:pathLst>
              <a:path w="24384000" h="13715997">
                <a:moveTo>
                  <a:pt x="0" y="0"/>
                </a:moveTo>
                <a:lnTo>
                  <a:pt x="24384000" y="0"/>
                </a:lnTo>
                <a:lnTo>
                  <a:pt x="24384000" y="13715997"/>
                </a:lnTo>
                <a:lnTo>
                  <a:pt x="0" y="13715997"/>
                </a:lnTo>
                <a:close/>
              </a:path>
            </a:pathLst>
          </a:custGeom>
          <a:gradFill flip="none" rotWithShape="1">
            <a:gsLst>
              <a:gs pos="2000">
                <a:srgbClr val="0047BA">
                  <a:alpha val="100000"/>
                </a:srgbClr>
              </a:gs>
              <a:gs pos="100000">
                <a:srgbClr val="10171F">
                  <a:alpha val="100000"/>
                </a:srgbClr>
              </a:gs>
            </a:gsLst>
            <a:lin ang="2700000" scaled="0"/>
            <a:tileRect/>
          </a:gradFill>
        </p:spPr>
      </p:sp>
      <p:grpSp>
        <p:nvGrpSpPr>
          <p:cNvPr id="5" name="Group 5"/>
          <p:cNvGrpSpPr/>
          <p:nvPr/>
        </p:nvGrpSpPr>
        <p:grpSpPr>
          <a:xfrm>
            <a:off x="17442762" y="9468751"/>
            <a:ext cx="845238" cy="818249"/>
            <a:chOff x="0" y="0"/>
            <a:chExt cx="4526015" cy="4381496"/>
          </a:xfrm>
        </p:grpSpPr>
        <p:sp>
          <p:nvSpPr>
            <p:cNvPr id="6" name="Freeform 6"/>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F2F2F2"/>
            </a:solidFill>
          </p:spPr>
        </p:sp>
      </p:grpSp>
      <p:sp>
        <p:nvSpPr>
          <p:cNvPr id="7" name="TextBox 7"/>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DC0031"/>
                </a:solidFill>
                <a:latin typeface="Arial Bold"/>
                <a:ea typeface="Arial Bold"/>
                <a:cs typeface="Arial Bold"/>
                <a:sym typeface="Arial Bold"/>
              </a:rPr>
              <a:t>S</a:t>
            </a:r>
          </a:p>
        </p:txBody>
      </p:sp>
      <p:sp>
        <p:nvSpPr>
          <p:cNvPr id="8" name="Freeform 8"/>
          <p:cNvSpPr/>
          <p:nvPr/>
        </p:nvSpPr>
        <p:spPr>
          <a:xfrm>
            <a:off x="15793577" y="273472"/>
            <a:ext cx="1651160" cy="542819"/>
          </a:xfrm>
          <a:custGeom>
            <a:avLst/>
            <a:gdLst/>
            <a:ahLst/>
            <a:cxnLst/>
            <a:rect l="l" t="t" r="r" b="b"/>
            <a:pathLst>
              <a:path w="1651160" h="542819">
                <a:moveTo>
                  <a:pt x="0" y="0"/>
                </a:moveTo>
                <a:lnTo>
                  <a:pt x="1651160" y="0"/>
                </a:lnTo>
                <a:lnTo>
                  <a:pt x="1651160" y="542819"/>
                </a:lnTo>
                <a:lnTo>
                  <a:pt x="0" y="542819"/>
                </a:lnTo>
                <a:lnTo>
                  <a:pt x="0" y="0"/>
                </a:lnTo>
                <a:close/>
              </a:path>
            </a:pathLst>
          </a:custGeom>
          <a:blipFill>
            <a:blip r:embed="rId2"/>
            <a:stretch>
              <a:fillRect/>
            </a:stretch>
          </a:blipFill>
        </p:spPr>
      </p:sp>
      <p:sp>
        <p:nvSpPr>
          <p:cNvPr id="10" name="TextBox 10"/>
          <p:cNvSpPr txBox="1"/>
          <p:nvPr/>
        </p:nvSpPr>
        <p:spPr>
          <a:xfrm>
            <a:off x="1028700" y="197272"/>
            <a:ext cx="6342424" cy="647700"/>
          </a:xfrm>
          <a:prstGeom prst="rect">
            <a:avLst/>
          </a:prstGeom>
        </p:spPr>
        <p:txBody>
          <a:bodyPr lIns="0" tIns="0" rIns="0" bIns="0" rtlCol="0" anchor="t">
            <a:spAutoFit/>
          </a:bodyPr>
          <a:lstStyle/>
          <a:p>
            <a:pPr algn="l">
              <a:lnSpc>
                <a:spcPts val="4560"/>
              </a:lnSpc>
            </a:pPr>
            <a:r>
              <a:rPr lang="en-US" sz="3800" b="1" dirty="0">
                <a:solidFill>
                  <a:srgbClr val="CED5DF"/>
                </a:solidFill>
                <a:latin typeface="Arial Bold"/>
                <a:ea typeface="Arial Bold"/>
                <a:cs typeface="Arial Bold"/>
                <a:sym typeface="Arial Bold"/>
              </a:rPr>
              <a:t>Bir </a:t>
            </a:r>
            <a:r>
              <a:rPr lang="en-US" sz="3800" b="1" dirty="0" err="1">
                <a:solidFill>
                  <a:srgbClr val="CED5DF"/>
                </a:solidFill>
                <a:latin typeface="Arial Bold"/>
                <a:ea typeface="Arial Bold"/>
                <a:cs typeface="Arial Bold"/>
                <a:sym typeface="Arial Bold"/>
              </a:rPr>
              <a:t>Başlık</a:t>
            </a:r>
            <a:r>
              <a:rPr lang="en-US" sz="3800" b="1" dirty="0">
                <a:solidFill>
                  <a:srgbClr val="CED5DF"/>
                </a:solidFill>
                <a:latin typeface="Arial Bold"/>
                <a:ea typeface="Arial Bold"/>
                <a:cs typeface="Arial Bold"/>
                <a:sym typeface="Arial Bold"/>
              </a:rPr>
              <a:t> </a:t>
            </a:r>
            <a:r>
              <a:rPr lang="en-US" sz="3800" b="1" dirty="0" err="1">
                <a:solidFill>
                  <a:srgbClr val="CED5DF"/>
                </a:solidFill>
                <a:latin typeface="Arial Bold"/>
                <a:ea typeface="Arial Bold"/>
                <a:cs typeface="Arial Bold"/>
                <a:sym typeface="Arial Bold"/>
              </a:rPr>
              <a:t>Ekleyin</a:t>
            </a:r>
            <a:endParaRPr lang="en-US" sz="3800" b="1" dirty="0">
              <a:solidFill>
                <a:srgbClr val="CED5DF"/>
              </a:solidFill>
              <a:latin typeface="Arial Bold"/>
              <a:ea typeface="Arial Bold"/>
              <a:cs typeface="Arial Bold"/>
              <a:sym typeface="Arial Bold"/>
            </a:endParaRPr>
          </a:p>
        </p:txBody>
      </p:sp>
      <p:sp>
        <p:nvSpPr>
          <p:cNvPr id="11" name="TextBox 11"/>
          <p:cNvSpPr txBox="1"/>
          <p:nvPr/>
        </p:nvSpPr>
        <p:spPr>
          <a:xfrm>
            <a:off x="1028700" y="1867996"/>
            <a:ext cx="6295054" cy="501015"/>
          </a:xfrm>
          <a:prstGeom prst="rect">
            <a:avLst/>
          </a:prstGeom>
        </p:spPr>
        <p:txBody>
          <a:bodyPr lIns="0" tIns="0" rIns="0" bIns="0" rtlCol="0" anchor="t">
            <a:spAutoFit/>
          </a:bodyPr>
          <a:lstStyle/>
          <a:p>
            <a:pPr algn="l">
              <a:lnSpc>
                <a:spcPts val="3645"/>
              </a:lnSpc>
            </a:pPr>
            <a:r>
              <a:rPr lang="en-US" sz="2700" b="1" spc="108">
                <a:solidFill>
                  <a:srgbClr val="CED5DF"/>
                </a:solidFill>
                <a:latin typeface="Arial Bold"/>
                <a:ea typeface="Arial Bold"/>
                <a:cs typeface="Arial Bold"/>
                <a:sym typeface="Arial Bold"/>
              </a:rPr>
              <a:t>ALT BAŞLIK</a:t>
            </a:r>
          </a:p>
        </p:txBody>
      </p:sp>
      <p:sp>
        <p:nvSpPr>
          <p:cNvPr id="12" name="TextBox 12"/>
          <p:cNvSpPr txBox="1"/>
          <p:nvPr/>
        </p:nvSpPr>
        <p:spPr>
          <a:xfrm>
            <a:off x="1028700" y="2533402"/>
            <a:ext cx="6342424" cy="1551623"/>
          </a:xfrm>
          <a:prstGeom prst="rect">
            <a:avLst/>
          </a:prstGeom>
        </p:spPr>
        <p:txBody>
          <a:bodyPr lIns="0" tIns="0" rIns="0" bIns="0" rtlCol="0" anchor="t">
            <a:spAutoFit/>
          </a:bodyPr>
          <a:lstStyle/>
          <a:p>
            <a:pPr marL="437197" lvl="1" indent="-218599" algn="l">
              <a:lnSpc>
                <a:spcPts val="3037"/>
              </a:lnSpc>
              <a:buFont typeface="Arial"/>
              <a:buChar char="•"/>
            </a:pPr>
            <a:r>
              <a:rPr lang="en-US" sz="2025" spc="81">
                <a:solidFill>
                  <a:srgbClr val="CED5DF"/>
                </a:solidFill>
                <a:latin typeface="Arial"/>
                <a:ea typeface="Arial"/>
                <a:cs typeface="Arial"/>
                <a:sym typeface="Arial"/>
              </a:rPr>
              <a:t>New Logo Identity</a:t>
            </a:r>
          </a:p>
          <a:p>
            <a:pPr marL="437197" lvl="1" indent="-218599" algn="l">
              <a:lnSpc>
                <a:spcPts val="3037"/>
              </a:lnSpc>
              <a:buFont typeface="Arial"/>
              <a:buChar char="•"/>
            </a:pPr>
            <a:r>
              <a:rPr lang="en-US" sz="2025" spc="81">
                <a:solidFill>
                  <a:srgbClr val="CED5DF"/>
                </a:solidFill>
                <a:latin typeface="Arial"/>
                <a:ea typeface="Arial"/>
                <a:cs typeface="Arial"/>
                <a:sym typeface="Arial"/>
              </a:rPr>
              <a:t>Promotional Material</a:t>
            </a:r>
          </a:p>
          <a:p>
            <a:pPr marL="437197" lvl="1" indent="-218599" algn="l">
              <a:lnSpc>
                <a:spcPts val="3037"/>
              </a:lnSpc>
              <a:buFont typeface="Arial"/>
              <a:buChar char="•"/>
            </a:pPr>
            <a:r>
              <a:rPr lang="en-US" sz="2025" spc="81">
                <a:solidFill>
                  <a:srgbClr val="CED5DF"/>
                </a:solidFill>
                <a:latin typeface="Arial"/>
                <a:ea typeface="Arial"/>
                <a:cs typeface="Arial"/>
                <a:sym typeface="Arial"/>
              </a:rPr>
              <a:t>Set of graphic designs, illustrations &amp; concepts for corporate materials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
          <p:cNvGrpSpPr/>
          <p:nvPr/>
        </p:nvGrpSpPr>
        <p:grpSpPr>
          <a:xfrm>
            <a:off x="17442762" y="9468751"/>
            <a:ext cx="845238" cy="818249"/>
            <a:chOff x="0" y="0"/>
            <a:chExt cx="4526015" cy="4381496"/>
          </a:xfrm>
        </p:grpSpPr>
        <p:sp>
          <p:nvSpPr>
            <p:cNvPr id="5" name="Freeform 5"/>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sp>
        <p:nvSpPr>
          <p:cNvPr id="6" name="Freeform 6"/>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2"/>
            <a:stretch>
              <a:fillRect/>
            </a:stretch>
          </a:blipFill>
        </p:spPr>
      </p:sp>
      <p:sp>
        <p:nvSpPr>
          <p:cNvPr id="7" name="TextBox 7"/>
          <p:cNvSpPr txBox="1"/>
          <p:nvPr/>
        </p:nvSpPr>
        <p:spPr>
          <a:xfrm>
            <a:off x="1028700" y="190283"/>
            <a:ext cx="6342424" cy="647700"/>
          </a:xfrm>
          <a:prstGeom prst="rect">
            <a:avLst/>
          </a:prstGeom>
        </p:spPr>
        <p:txBody>
          <a:bodyPr lIns="0" tIns="0" rIns="0" bIns="0" rtlCol="0" anchor="t">
            <a:spAutoFit/>
          </a:bodyPr>
          <a:lstStyle/>
          <a:p>
            <a:pPr algn="l">
              <a:lnSpc>
                <a:spcPts val="4560"/>
              </a:lnSpc>
            </a:pPr>
            <a:r>
              <a:rPr lang="en-US" sz="3800" b="1">
                <a:solidFill>
                  <a:srgbClr val="0047BA"/>
                </a:solidFill>
                <a:latin typeface="Arial Bold"/>
                <a:ea typeface="Arial Bold"/>
                <a:cs typeface="Arial Bold"/>
                <a:sym typeface="Arial Bold"/>
              </a:rPr>
              <a:t>Bir Başlık Ekleyin</a:t>
            </a:r>
          </a:p>
        </p:txBody>
      </p:sp>
      <p:sp>
        <p:nvSpPr>
          <p:cNvPr id="8" name="TextBox 8"/>
          <p:cNvSpPr txBox="1"/>
          <p:nvPr/>
        </p:nvSpPr>
        <p:spPr>
          <a:xfrm>
            <a:off x="17442762" y="971550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sp>
        <p:nvSpPr>
          <p:cNvPr id="9" name="TextBox 9"/>
          <p:cNvSpPr txBox="1"/>
          <p:nvPr/>
        </p:nvSpPr>
        <p:spPr>
          <a:xfrm>
            <a:off x="1028700" y="1867996"/>
            <a:ext cx="6295054" cy="501015"/>
          </a:xfrm>
          <a:prstGeom prst="rect">
            <a:avLst/>
          </a:prstGeom>
        </p:spPr>
        <p:txBody>
          <a:bodyPr lIns="0" tIns="0" rIns="0" bIns="0" rtlCol="0" anchor="t">
            <a:spAutoFit/>
          </a:bodyPr>
          <a:lstStyle/>
          <a:p>
            <a:pPr algn="l">
              <a:lnSpc>
                <a:spcPts val="3645"/>
              </a:lnSpc>
            </a:pPr>
            <a:r>
              <a:rPr lang="en-US" sz="2700" b="1" spc="108">
                <a:solidFill>
                  <a:srgbClr val="000000"/>
                </a:solidFill>
                <a:latin typeface="Arial Bold"/>
                <a:ea typeface="Arial Bold"/>
                <a:cs typeface="Arial Bold"/>
                <a:sym typeface="Arial Bold"/>
              </a:rPr>
              <a:t>ALT BAŞLIK</a:t>
            </a:r>
          </a:p>
        </p:txBody>
      </p:sp>
      <p:sp>
        <p:nvSpPr>
          <p:cNvPr id="10" name="TextBox 10"/>
          <p:cNvSpPr txBox="1"/>
          <p:nvPr/>
        </p:nvSpPr>
        <p:spPr>
          <a:xfrm>
            <a:off x="1028700" y="2533402"/>
            <a:ext cx="5719497" cy="1551623"/>
          </a:xfrm>
          <a:prstGeom prst="rect">
            <a:avLst/>
          </a:prstGeom>
        </p:spPr>
        <p:txBody>
          <a:bodyPr lIns="0" tIns="0" rIns="0" bIns="0" rtlCol="0" anchor="t">
            <a:spAutoFit/>
          </a:bodyPr>
          <a:lstStyle/>
          <a:p>
            <a:pPr marL="437197" lvl="1" indent="-218599" algn="l">
              <a:lnSpc>
                <a:spcPts val="3037"/>
              </a:lnSpc>
              <a:buFont typeface="Arial"/>
              <a:buChar char="•"/>
            </a:pPr>
            <a:r>
              <a:rPr lang="en-US" sz="2025" spc="81">
                <a:solidFill>
                  <a:srgbClr val="000000"/>
                </a:solidFill>
                <a:latin typeface="Arial"/>
                <a:ea typeface="Arial"/>
                <a:cs typeface="Arial"/>
                <a:sym typeface="Arial"/>
              </a:rPr>
              <a:t>New Logo Identity</a:t>
            </a:r>
          </a:p>
          <a:p>
            <a:pPr marL="437197" lvl="1" indent="-218599" algn="l">
              <a:lnSpc>
                <a:spcPts val="3037"/>
              </a:lnSpc>
              <a:buFont typeface="Arial"/>
              <a:buChar char="•"/>
            </a:pPr>
            <a:r>
              <a:rPr lang="en-US" sz="2025" spc="81">
                <a:solidFill>
                  <a:srgbClr val="000000"/>
                </a:solidFill>
                <a:latin typeface="Arial"/>
                <a:ea typeface="Arial"/>
                <a:cs typeface="Arial"/>
                <a:sym typeface="Arial"/>
              </a:rPr>
              <a:t>Promotional Material</a:t>
            </a:r>
          </a:p>
          <a:p>
            <a:pPr marL="437197" lvl="1" indent="-218599" algn="l">
              <a:lnSpc>
                <a:spcPts val="3037"/>
              </a:lnSpc>
              <a:buFont typeface="Arial"/>
              <a:buChar char="•"/>
            </a:pPr>
            <a:r>
              <a:rPr lang="en-US" sz="2025" spc="81">
                <a:solidFill>
                  <a:srgbClr val="000000"/>
                </a:solidFill>
                <a:latin typeface="Arial"/>
                <a:ea typeface="Arial"/>
                <a:cs typeface="Arial"/>
                <a:sym typeface="Arial"/>
              </a:rPr>
              <a:t>Set of graphic designs, illustrations &amp; concepts for corporate materials</a:t>
            </a:r>
          </a:p>
        </p:txBody>
      </p:sp>
    </p:spTree>
    <p:extLst>
      <p:ext uri="{BB962C8B-B14F-4D97-AF65-F5344CB8AC3E}">
        <p14:creationId xmlns:p14="http://schemas.microsoft.com/office/powerpoint/2010/main" val="3942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sp>
        <p:nvSpPr>
          <p:cNvPr id="2" name="Freeform 2"/>
          <p:cNvSpPr/>
          <p:nvPr/>
        </p:nvSpPr>
        <p:spPr>
          <a:xfrm>
            <a:off x="1" y="0"/>
            <a:ext cx="9058274" cy="10287000"/>
          </a:xfrm>
          <a:custGeom>
            <a:avLst/>
            <a:gdLst/>
            <a:ahLst/>
            <a:cxnLst/>
            <a:rect l="l" t="t" r="r" b="b"/>
            <a:pathLst>
              <a:path w="9058274" h="10287000">
                <a:moveTo>
                  <a:pt x="0" y="0"/>
                </a:moveTo>
                <a:lnTo>
                  <a:pt x="9058274" y="0"/>
                </a:lnTo>
                <a:lnTo>
                  <a:pt x="9058274" y="10287000"/>
                </a:lnTo>
                <a:lnTo>
                  <a:pt x="0" y="10287000"/>
                </a:lnTo>
                <a:lnTo>
                  <a:pt x="0" y="0"/>
                </a:lnTo>
                <a:close/>
              </a:path>
            </a:pathLst>
          </a:custGeom>
          <a:blipFill>
            <a:blip r:embed="rId3"/>
            <a:stretch>
              <a:fillRect l="-70104" t="-1" r="-31005"/>
            </a:stretch>
          </a:blipFill>
        </p:spPr>
        <p:txBody>
          <a:bodyPr/>
          <a:lstStyle/>
          <a:p>
            <a:endParaRPr lang="tr-TR" dirty="0"/>
          </a:p>
        </p:txBody>
      </p:sp>
      <p:grpSp>
        <p:nvGrpSpPr>
          <p:cNvPr id="3" name="Group 3"/>
          <p:cNvGrpSpPr/>
          <p:nvPr/>
        </p:nvGrpSpPr>
        <p:grpSpPr>
          <a:xfrm>
            <a:off x="4629150" y="0"/>
            <a:ext cx="4429125" cy="3575236"/>
            <a:chOff x="0" y="0"/>
            <a:chExt cx="5905500" cy="4766982"/>
          </a:xfrm>
        </p:grpSpPr>
        <p:sp>
          <p:nvSpPr>
            <p:cNvPr id="4" name="Freeform 4"/>
            <p:cNvSpPr/>
            <p:nvPr/>
          </p:nvSpPr>
          <p:spPr>
            <a:xfrm>
              <a:off x="0" y="0"/>
              <a:ext cx="5905500" cy="4766945"/>
            </a:xfrm>
            <a:custGeom>
              <a:avLst/>
              <a:gdLst/>
              <a:ahLst/>
              <a:cxnLst/>
              <a:rect l="l" t="t" r="r" b="b"/>
              <a:pathLst>
                <a:path w="5905500" h="4766945">
                  <a:moveTo>
                    <a:pt x="0" y="0"/>
                  </a:moveTo>
                  <a:lnTo>
                    <a:pt x="5905500" y="0"/>
                  </a:lnTo>
                  <a:lnTo>
                    <a:pt x="5905500" y="4766945"/>
                  </a:lnTo>
                  <a:lnTo>
                    <a:pt x="0" y="4766945"/>
                  </a:lnTo>
                  <a:close/>
                </a:path>
              </a:pathLst>
            </a:custGeom>
            <a:solidFill>
              <a:srgbClr val="E31B29">
                <a:alpha val="72157"/>
              </a:srgbClr>
            </a:solidFill>
          </p:spPr>
        </p:sp>
      </p:grpSp>
      <p:sp>
        <p:nvSpPr>
          <p:cNvPr id="5" name="Freeform 5"/>
          <p:cNvSpPr/>
          <p:nvPr/>
        </p:nvSpPr>
        <p:spPr>
          <a:xfrm>
            <a:off x="6221514" y="786556"/>
            <a:ext cx="1255828" cy="1243429"/>
          </a:xfrm>
          <a:custGeom>
            <a:avLst/>
            <a:gdLst/>
            <a:ahLst/>
            <a:cxnLst/>
            <a:rect l="l" t="t" r="r" b="b"/>
            <a:pathLst>
              <a:path w="1255828" h="1243429">
                <a:moveTo>
                  <a:pt x="0" y="0"/>
                </a:moveTo>
                <a:lnTo>
                  <a:pt x="1255828" y="0"/>
                </a:lnTo>
                <a:lnTo>
                  <a:pt x="1255828" y="1243429"/>
                </a:lnTo>
                <a:lnTo>
                  <a:pt x="0" y="1243429"/>
                </a:lnTo>
                <a:lnTo>
                  <a:pt x="0" y="0"/>
                </a:lnTo>
                <a:close/>
              </a:path>
            </a:pathLst>
          </a:custGeom>
          <a:blipFill>
            <a:blip r:embed="rId4"/>
            <a:stretch>
              <a:fillRect/>
            </a:stretch>
          </a:blipFill>
        </p:spPr>
      </p:sp>
      <p:grpSp>
        <p:nvGrpSpPr>
          <p:cNvPr id="6" name="Group 6"/>
          <p:cNvGrpSpPr/>
          <p:nvPr/>
        </p:nvGrpSpPr>
        <p:grpSpPr>
          <a:xfrm>
            <a:off x="17442762" y="9468751"/>
            <a:ext cx="845238" cy="818249"/>
            <a:chOff x="0" y="0"/>
            <a:chExt cx="4526015" cy="4381496"/>
          </a:xfrm>
        </p:grpSpPr>
        <p:sp>
          <p:nvSpPr>
            <p:cNvPr id="7" name="Freeform 7"/>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grpSp>
        <p:nvGrpSpPr>
          <p:cNvPr id="8" name="Group 8"/>
          <p:cNvGrpSpPr/>
          <p:nvPr/>
        </p:nvGrpSpPr>
        <p:grpSpPr>
          <a:xfrm>
            <a:off x="4499223" y="0"/>
            <a:ext cx="129927" cy="10287000"/>
            <a:chOff x="0" y="0"/>
            <a:chExt cx="34219" cy="2709333"/>
          </a:xfrm>
        </p:grpSpPr>
        <p:sp>
          <p:nvSpPr>
            <p:cNvPr id="9" name="Freeform 9"/>
            <p:cNvSpPr/>
            <p:nvPr/>
          </p:nvSpPr>
          <p:spPr>
            <a:xfrm>
              <a:off x="0" y="0"/>
              <a:ext cx="34219" cy="2709333"/>
            </a:xfrm>
            <a:custGeom>
              <a:avLst/>
              <a:gdLst/>
              <a:ahLst/>
              <a:cxnLst/>
              <a:rect l="l" t="t" r="r" b="b"/>
              <a:pathLst>
                <a:path w="34219" h="2709333">
                  <a:moveTo>
                    <a:pt x="0" y="0"/>
                  </a:moveTo>
                  <a:lnTo>
                    <a:pt x="34219" y="0"/>
                  </a:lnTo>
                  <a:lnTo>
                    <a:pt x="34219" y="2709333"/>
                  </a:lnTo>
                  <a:lnTo>
                    <a:pt x="0" y="2709333"/>
                  </a:lnTo>
                  <a:close/>
                </a:path>
              </a:pathLst>
            </a:custGeom>
            <a:solidFill>
              <a:srgbClr val="CED5DF"/>
            </a:solidFill>
          </p:spPr>
        </p:sp>
        <p:sp>
          <p:nvSpPr>
            <p:cNvPr id="10" name="TextBox 10"/>
            <p:cNvSpPr txBox="1"/>
            <p:nvPr/>
          </p:nvSpPr>
          <p:spPr>
            <a:xfrm>
              <a:off x="0" y="-47625"/>
              <a:ext cx="34219" cy="2756958"/>
            </a:xfrm>
            <a:prstGeom prst="rect">
              <a:avLst/>
            </a:prstGeom>
          </p:spPr>
          <p:txBody>
            <a:bodyPr lIns="50800" tIns="50800" rIns="50800" bIns="50800" rtlCol="0" anchor="ctr"/>
            <a:lstStyle/>
            <a:p>
              <a:pPr algn="ctr">
                <a:lnSpc>
                  <a:spcPts val="2520"/>
                </a:lnSpc>
              </a:pPr>
              <a:endParaRPr/>
            </a:p>
          </p:txBody>
        </p:sp>
      </p:grpSp>
      <p:sp>
        <p:nvSpPr>
          <p:cNvPr id="11" name="TextBox 11"/>
          <p:cNvSpPr txBox="1"/>
          <p:nvPr/>
        </p:nvSpPr>
        <p:spPr>
          <a:xfrm>
            <a:off x="5221916" y="2571677"/>
            <a:ext cx="3255026" cy="409575"/>
          </a:xfrm>
          <a:prstGeom prst="rect">
            <a:avLst/>
          </a:prstGeom>
        </p:spPr>
        <p:txBody>
          <a:bodyPr lIns="0" tIns="0" rIns="0" bIns="0" rtlCol="0" anchor="t">
            <a:spAutoFit/>
          </a:bodyPr>
          <a:lstStyle/>
          <a:p>
            <a:pPr algn="ctr">
              <a:lnSpc>
                <a:spcPts val="2879"/>
              </a:lnSpc>
            </a:pPr>
            <a:r>
              <a:rPr lang="en-US" sz="2400" b="1" spc="300">
                <a:solidFill>
                  <a:srgbClr val="FFFFFF"/>
                </a:solidFill>
                <a:latin typeface="Arial Bold"/>
                <a:ea typeface="Arial Bold"/>
                <a:cs typeface="Arial Bold"/>
                <a:sym typeface="Arial Bold"/>
              </a:rPr>
              <a:t>KONU KAPSAMI</a:t>
            </a:r>
          </a:p>
        </p:txBody>
      </p:sp>
      <p:sp>
        <p:nvSpPr>
          <p:cNvPr id="12" name="TextBox 12"/>
          <p:cNvSpPr txBox="1"/>
          <p:nvPr/>
        </p:nvSpPr>
        <p:spPr>
          <a:xfrm>
            <a:off x="10232268" y="2400374"/>
            <a:ext cx="6988554" cy="1038225"/>
          </a:xfrm>
          <a:prstGeom prst="rect">
            <a:avLst/>
          </a:prstGeom>
        </p:spPr>
        <p:txBody>
          <a:bodyPr lIns="0" tIns="0" rIns="0" bIns="0" rtlCol="0" anchor="t">
            <a:spAutoFit/>
          </a:bodyPr>
          <a:lstStyle/>
          <a:p>
            <a:pPr algn="l">
              <a:lnSpc>
                <a:spcPts val="7200"/>
              </a:lnSpc>
            </a:pPr>
            <a:r>
              <a:rPr lang="en-US" sz="6000" b="1">
                <a:solidFill>
                  <a:srgbClr val="000000"/>
                </a:solidFill>
                <a:latin typeface="Arial Bold"/>
                <a:ea typeface="Arial Bold"/>
                <a:cs typeface="Arial Bold"/>
                <a:sym typeface="Arial Bold"/>
              </a:rPr>
              <a:t>Konu başlığı</a:t>
            </a:r>
          </a:p>
        </p:txBody>
      </p:sp>
      <p:sp>
        <p:nvSpPr>
          <p:cNvPr id="13" name="TextBox 13"/>
          <p:cNvSpPr txBox="1"/>
          <p:nvPr/>
        </p:nvSpPr>
        <p:spPr>
          <a:xfrm>
            <a:off x="10232266" y="4004013"/>
            <a:ext cx="5990821" cy="1493520"/>
          </a:xfrm>
          <a:prstGeom prst="rect">
            <a:avLst/>
          </a:prstGeom>
        </p:spPr>
        <p:txBody>
          <a:bodyPr lIns="0" tIns="0" rIns="0" bIns="0" rtlCol="0" anchor="t">
            <a:spAutoFit/>
          </a:bodyPr>
          <a:lstStyle/>
          <a:p>
            <a:pPr algn="l">
              <a:lnSpc>
                <a:spcPts val="2970"/>
              </a:lnSpc>
            </a:pPr>
            <a:r>
              <a:rPr lang="en-US" sz="1650">
                <a:solidFill>
                  <a:srgbClr val="595959"/>
                </a:solidFill>
                <a:latin typeface="Arial"/>
                <a:ea typeface="Arial"/>
                <a:cs typeface="Arial"/>
                <a:sym typeface="Arial"/>
              </a:rPr>
              <a:t>İçerik metinlerinizi bu alana yazınız. Daha fazla yazı alanına ihtiyaç duyarsanız temanın size uygun olan diğer sayfalarından seçim yapınız. Görsel alana meslek ya da konunuz ile ilgili destekleyici bir görsel kullanmanız faydalı olacaktır.</a:t>
            </a:r>
          </a:p>
        </p:txBody>
      </p:sp>
      <p:sp>
        <p:nvSpPr>
          <p:cNvPr id="14" name="TextBox 14"/>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grpSp>
        <p:nvGrpSpPr>
          <p:cNvPr id="15" name="Group 15"/>
          <p:cNvGrpSpPr/>
          <p:nvPr/>
        </p:nvGrpSpPr>
        <p:grpSpPr>
          <a:xfrm rot="5400000">
            <a:off x="6713786" y="1360674"/>
            <a:ext cx="129927" cy="4559052"/>
            <a:chOff x="0" y="0"/>
            <a:chExt cx="34219" cy="1200738"/>
          </a:xfrm>
        </p:grpSpPr>
        <p:sp>
          <p:nvSpPr>
            <p:cNvPr id="16" name="Freeform 16"/>
            <p:cNvSpPr/>
            <p:nvPr/>
          </p:nvSpPr>
          <p:spPr>
            <a:xfrm>
              <a:off x="0" y="0"/>
              <a:ext cx="34219" cy="1200738"/>
            </a:xfrm>
            <a:custGeom>
              <a:avLst/>
              <a:gdLst/>
              <a:ahLst/>
              <a:cxnLst/>
              <a:rect l="l" t="t" r="r" b="b"/>
              <a:pathLst>
                <a:path w="34219" h="1200738">
                  <a:moveTo>
                    <a:pt x="0" y="0"/>
                  </a:moveTo>
                  <a:lnTo>
                    <a:pt x="34219" y="0"/>
                  </a:lnTo>
                  <a:lnTo>
                    <a:pt x="34219" y="1200738"/>
                  </a:lnTo>
                  <a:lnTo>
                    <a:pt x="0" y="1200738"/>
                  </a:lnTo>
                  <a:close/>
                </a:path>
              </a:pathLst>
            </a:custGeom>
            <a:solidFill>
              <a:srgbClr val="CED5DF"/>
            </a:solidFill>
          </p:spPr>
        </p:sp>
        <p:sp>
          <p:nvSpPr>
            <p:cNvPr id="17" name="TextBox 17"/>
            <p:cNvSpPr txBox="1"/>
            <p:nvPr/>
          </p:nvSpPr>
          <p:spPr>
            <a:xfrm>
              <a:off x="0" y="-47625"/>
              <a:ext cx="34219" cy="1248363"/>
            </a:xfrm>
            <a:prstGeom prst="rect">
              <a:avLst/>
            </a:prstGeom>
          </p:spPr>
          <p:txBody>
            <a:bodyPr lIns="50800" tIns="50800" rIns="50800" bIns="50800" rtlCol="0" anchor="ctr"/>
            <a:lstStyle/>
            <a:p>
              <a:pPr algn="ctr">
                <a:lnSpc>
                  <a:spcPts val="2520"/>
                </a:lnSpc>
              </a:pPr>
              <a:endParaRPr/>
            </a:p>
          </p:txBody>
        </p:sp>
      </p:grpSp>
      <p:sp>
        <p:nvSpPr>
          <p:cNvPr id="18" name="Freeform 18"/>
          <p:cNvSpPr/>
          <p:nvPr/>
        </p:nvSpPr>
        <p:spPr>
          <a:xfrm>
            <a:off x="15742351" y="266483"/>
            <a:ext cx="1700411" cy="559010"/>
          </a:xfrm>
          <a:custGeom>
            <a:avLst/>
            <a:gdLst/>
            <a:ahLst/>
            <a:cxnLst/>
            <a:rect l="l" t="t" r="r" b="b"/>
            <a:pathLst>
              <a:path w="1700411" h="559010">
                <a:moveTo>
                  <a:pt x="0" y="0"/>
                </a:moveTo>
                <a:lnTo>
                  <a:pt x="1700411" y="0"/>
                </a:lnTo>
                <a:lnTo>
                  <a:pt x="1700411" y="559011"/>
                </a:lnTo>
                <a:lnTo>
                  <a:pt x="0" y="559011"/>
                </a:lnTo>
                <a:lnTo>
                  <a:pt x="0" y="0"/>
                </a:lnTo>
                <a:close/>
              </a:path>
            </a:pathLst>
          </a:custGeom>
          <a:blipFill>
            <a:blip r:embed="rId5"/>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5D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245550"/>
            <a:chOff x="0" y="0"/>
            <a:chExt cx="2833290" cy="967599"/>
          </a:xfrm>
        </p:grpSpPr>
        <p:sp>
          <p:nvSpPr>
            <p:cNvPr id="3" name="Freeform 3"/>
            <p:cNvSpPr/>
            <p:nvPr/>
          </p:nvSpPr>
          <p:spPr>
            <a:xfrm>
              <a:off x="0" y="0"/>
              <a:ext cx="2833290" cy="967599"/>
            </a:xfrm>
            <a:custGeom>
              <a:avLst/>
              <a:gdLst/>
              <a:ahLst/>
              <a:cxnLst/>
              <a:rect l="l" t="t" r="r" b="b"/>
              <a:pathLst>
                <a:path w="2833290" h="967599">
                  <a:moveTo>
                    <a:pt x="0" y="0"/>
                  </a:moveTo>
                  <a:lnTo>
                    <a:pt x="2833290" y="0"/>
                  </a:lnTo>
                  <a:lnTo>
                    <a:pt x="2833290" y="967599"/>
                  </a:lnTo>
                  <a:lnTo>
                    <a:pt x="0" y="967599"/>
                  </a:lnTo>
                  <a:close/>
                </a:path>
              </a:pathLst>
            </a:custGeom>
            <a:blipFill>
              <a:blip r:embed="rId2"/>
              <a:stretch>
                <a:fillRect t="-32521" b="-32521"/>
              </a:stretch>
            </a:blipFill>
          </p:spPr>
        </p:sp>
      </p:grpSp>
      <p:grpSp>
        <p:nvGrpSpPr>
          <p:cNvPr id="4" name="Group 4"/>
          <p:cNvGrpSpPr/>
          <p:nvPr/>
        </p:nvGrpSpPr>
        <p:grpSpPr>
          <a:xfrm>
            <a:off x="6690036" y="3296541"/>
            <a:ext cx="4903437" cy="5862600"/>
            <a:chOff x="0" y="0"/>
            <a:chExt cx="6537916" cy="7816800"/>
          </a:xfrm>
        </p:grpSpPr>
        <p:sp>
          <p:nvSpPr>
            <p:cNvPr id="5" name="Freeform 5"/>
            <p:cNvSpPr/>
            <p:nvPr/>
          </p:nvSpPr>
          <p:spPr>
            <a:xfrm>
              <a:off x="0" y="0"/>
              <a:ext cx="6537960" cy="7816850"/>
            </a:xfrm>
            <a:custGeom>
              <a:avLst/>
              <a:gdLst/>
              <a:ahLst/>
              <a:cxnLst/>
              <a:rect l="l" t="t" r="r" b="b"/>
              <a:pathLst>
                <a:path w="6537960" h="7816850">
                  <a:moveTo>
                    <a:pt x="0" y="0"/>
                  </a:moveTo>
                  <a:lnTo>
                    <a:pt x="6537960" y="0"/>
                  </a:lnTo>
                  <a:lnTo>
                    <a:pt x="6537960" y="7816850"/>
                  </a:lnTo>
                  <a:lnTo>
                    <a:pt x="0" y="7816850"/>
                  </a:lnTo>
                  <a:close/>
                </a:path>
              </a:pathLst>
            </a:custGeom>
            <a:solidFill>
              <a:srgbClr val="FFFFFF"/>
            </a:solidFill>
          </p:spPr>
        </p:sp>
      </p:grpSp>
      <p:grpSp>
        <p:nvGrpSpPr>
          <p:cNvPr id="6" name="Group 6"/>
          <p:cNvGrpSpPr/>
          <p:nvPr/>
        </p:nvGrpSpPr>
        <p:grpSpPr>
          <a:xfrm>
            <a:off x="1340259" y="3296541"/>
            <a:ext cx="4903437" cy="5862600"/>
            <a:chOff x="0" y="0"/>
            <a:chExt cx="6537916" cy="7816800"/>
          </a:xfrm>
        </p:grpSpPr>
        <p:sp>
          <p:nvSpPr>
            <p:cNvPr id="7" name="Freeform 7"/>
            <p:cNvSpPr/>
            <p:nvPr/>
          </p:nvSpPr>
          <p:spPr>
            <a:xfrm>
              <a:off x="0" y="0"/>
              <a:ext cx="6537960" cy="7816850"/>
            </a:xfrm>
            <a:custGeom>
              <a:avLst/>
              <a:gdLst/>
              <a:ahLst/>
              <a:cxnLst/>
              <a:rect l="l" t="t" r="r" b="b"/>
              <a:pathLst>
                <a:path w="6537960" h="7816850">
                  <a:moveTo>
                    <a:pt x="0" y="0"/>
                  </a:moveTo>
                  <a:lnTo>
                    <a:pt x="6537960" y="0"/>
                  </a:lnTo>
                  <a:lnTo>
                    <a:pt x="6537960" y="7816850"/>
                  </a:lnTo>
                  <a:lnTo>
                    <a:pt x="0" y="7816850"/>
                  </a:lnTo>
                  <a:close/>
                </a:path>
              </a:pathLst>
            </a:custGeom>
            <a:solidFill>
              <a:srgbClr val="FFFFFF"/>
            </a:solidFill>
          </p:spPr>
        </p:sp>
      </p:grpSp>
      <p:grpSp>
        <p:nvGrpSpPr>
          <p:cNvPr id="8" name="Group 8"/>
          <p:cNvGrpSpPr/>
          <p:nvPr/>
        </p:nvGrpSpPr>
        <p:grpSpPr>
          <a:xfrm>
            <a:off x="12037568" y="3296541"/>
            <a:ext cx="4907928" cy="5862600"/>
            <a:chOff x="0" y="0"/>
            <a:chExt cx="6543904" cy="7816800"/>
          </a:xfrm>
        </p:grpSpPr>
        <p:sp>
          <p:nvSpPr>
            <p:cNvPr id="9" name="Freeform 9"/>
            <p:cNvSpPr/>
            <p:nvPr/>
          </p:nvSpPr>
          <p:spPr>
            <a:xfrm>
              <a:off x="0" y="0"/>
              <a:ext cx="6543929" cy="7816850"/>
            </a:xfrm>
            <a:custGeom>
              <a:avLst/>
              <a:gdLst/>
              <a:ahLst/>
              <a:cxnLst/>
              <a:rect l="l" t="t" r="r" b="b"/>
              <a:pathLst>
                <a:path w="6543929" h="7816850">
                  <a:moveTo>
                    <a:pt x="0" y="0"/>
                  </a:moveTo>
                  <a:lnTo>
                    <a:pt x="6543929" y="0"/>
                  </a:lnTo>
                  <a:lnTo>
                    <a:pt x="6543929" y="7816850"/>
                  </a:lnTo>
                  <a:lnTo>
                    <a:pt x="0" y="7816850"/>
                  </a:lnTo>
                  <a:close/>
                </a:path>
              </a:pathLst>
            </a:custGeom>
            <a:solidFill>
              <a:srgbClr val="FFFFFF"/>
            </a:solidFill>
          </p:spPr>
        </p:sp>
      </p:grpSp>
      <p:grpSp>
        <p:nvGrpSpPr>
          <p:cNvPr id="10" name="Group 10"/>
          <p:cNvGrpSpPr/>
          <p:nvPr/>
        </p:nvGrpSpPr>
        <p:grpSpPr>
          <a:xfrm>
            <a:off x="5525288" y="8438910"/>
            <a:ext cx="718408" cy="720231"/>
            <a:chOff x="0" y="0"/>
            <a:chExt cx="957878" cy="960308"/>
          </a:xfrm>
        </p:grpSpPr>
        <p:sp>
          <p:nvSpPr>
            <p:cNvPr id="11" name="Freeform 11"/>
            <p:cNvSpPr/>
            <p:nvPr/>
          </p:nvSpPr>
          <p:spPr>
            <a:xfrm>
              <a:off x="0" y="0"/>
              <a:ext cx="957862" cy="960247"/>
            </a:xfrm>
            <a:custGeom>
              <a:avLst/>
              <a:gdLst/>
              <a:ahLst/>
              <a:cxnLst/>
              <a:rect l="l" t="t" r="r" b="b"/>
              <a:pathLst>
                <a:path w="957862" h="960247">
                  <a:moveTo>
                    <a:pt x="0" y="0"/>
                  </a:moveTo>
                  <a:lnTo>
                    <a:pt x="957862" y="0"/>
                  </a:lnTo>
                  <a:lnTo>
                    <a:pt x="957862" y="960247"/>
                  </a:lnTo>
                  <a:lnTo>
                    <a:pt x="0" y="960247"/>
                  </a:lnTo>
                  <a:close/>
                </a:path>
              </a:pathLst>
            </a:custGeom>
            <a:solidFill>
              <a:srgbClr val="0047BA"/>
            </a:solidFill>
          </p:spPr>
        </p:sp>
      </p:grpSp>
      <p:grpSp>
        <p:nvGrpSpPr>
          <p:cNvPr id="12" name="Group 12"/>
          <p:cNvGrpSpPr/>
          <p:nvPr/>
        </p:nvGrpSpPr>
        <p:grpSpPr>
          <a:xfrm>
            <a:off x="10861431" y="8438910"/>
            <a:ext cx="730919" cy="720231"/>
            <a:chOff x="0" y="0"/>
            <a:chExt cx="974558" cy="960308"/>
          </a:xfrm>
        </p:grpSpPr>
        <p:sp>
          <p:nvSpPr>
            <p:cNvPr id="13" name="Freeform 13"/>
            <p:cNvSpPr/>
            <p:nvPr/>
          </p:nvSpPr>
          <p:spPr>
            <a:xfrm>
              <a:off x="0" y="0"/>
              <a:ext cx="974542" cy="960247"/>
            </a:xfrm>
            <a:custGeom>
              <a:avLst/>
              <a:gdLst/>
              <a:ahLst/>
              <a:cxnLst/>
              <a:rect l="l" t="t" r="r" b="b"/>
              <a:pathLst>
                <a:path w="974542" h="960247">
                  <a:moveTo>
                    <a:pt x="0" y="0"/>
                  </a:moveTo>
                  <a:lnTo>
                    <a:pt x="974542" y="0"/>
                  </a:lnTo>
                  <a:lnTo>
                    <a:pt x="974542" y="960247"/>
                  </a:lnTo>
                  <a:lnTo>
                    <a:pt x="0" y="960247"/>
                  </a:lnTo>
                  <a:close/>
                </a:path>
              </a:pathLst>
            </a:custGeom>
            <a:solidFill>
              <a:srgbClr val="0047BA"/>
            </a:solidFill>
          </p:spPr>
        </p:sp>
      </p:grpSp>
      <p:grpSp>
        <p:nvGrpSpPr>
          <p:cNvPr id="14" name="Group 14"/>
          <p:cNvGrpSpPr/>
          <p:nvPr/>
        </p:nvGrpSpPr>
        <p:grpSpPr>
          <a:xfrm>
            <a:off x="16213098" y="8439350"/>
            <a:ext cx="731274" cy="720231"/>
            <a:chOff x="0" y="0"/>
            <a:chExt cx="975032" cy="960308"/>
          </a:xfrm>
        </p:grpSpPr>
        <p:sp>
          <p:nvSpPr>
            <p:cNvPr id="15" name="Freeform 15"/>
            <p:cNvSpPr/>
            <p:nvPr/>
          </p:nvSpPr>
          <p:spPr>
            <a:xfrm>
              <a:off x="0" y="0"/>
              <a:ext cx="975016" cy="960247"/>
            </a:xfrm>
            <a:custGeom>
              <a:avLst/>
              <a:gdLst/>
              <a:ahLst/>
              <a:cxnLst/>
              <a:rect l="l" t="t" r="r" b="b"/>
              <a:pathLst>
                <a:path w="975016" h="960247">
                  <a:moveTo>
                    <a:pt x="0" y="0"/>
                  </a:moveTo>
                  <a:lnTo>
                    <a:pt x="975016" y="0"/>
                  </a:lnTo>
                  <a:lnTo>
                    <a:pt x="975016" y="960247"/>
                  </a:lnTo>
                  <a:lnTo>
                    <a:pt x="0" y="960247"/>
                  </a:lnTo>
                  <a:close/>
                </a:path>
              </a:pathLst>
            </a:custGeom>
            <a:solidFill>
              <a:srgbClr val="0047BA"/>
            </a:solidFill>
          </p:spPr>
        </p:sp>
      </p:grpSp>
      <p:grpSp>
        <p:nvGrpSpPr>
          <p:cNvPr id="16" name="Group 16"/>
          <p:cNvGrpSpPr/>
          <p:nvPr/>
        </p:nvGrpSpPr>
        <p:grpSpPr>
          <a:xfrm>
            <a:off x="17442762" y="9468751"/>
            <a:ext cx="845238" cy="818249"/>
            <a:chOff x="0" y="0"/>
            <a:chExt cx="4526015" cy="4381496"/>
          </a:xfrm>
        </p:grpSpPr>
        <p:sp>
          <p:nvSpPr>
            <p:cNvPr id="17" name="Freeform 17"/>
            <p:cNvSpPr/>
            <p:nvPr/>
          </p:nvSpPr>
          <p:spPr>
            <a:xfrm>
              <a:off x="0" y="0"/>
              <a:ext cx="4526015" cy="4381500"/>
            </a:xfrm>
            <a:custGeom>
              <a:avLst/>
              <a:gdLst/>
              <a:ahLst/>
              <a:cxnLst/>
              <a:rect l="l" t="t" r="r" b="b"/>
              <a:pathLst>
                <a:path w="4526015" h="4381500">
                  <a:moveTo>
                    <a:pt x="0" y="0"/>
                  </a:moveTo>
                  <a:lnTo>
                    <a:pt x="4526015" y="0"/>
                  </a:lnTo>
                  <a:lnTo>
                    <a:pt x="4526015" y="4381500"/>
                  </a:lnTo>
                  <a:lnTo>
                    <a:pt x="0" y="4381500"/>
                  </a:lnTo>
                  <a:close/>
                </a:path>
              </a:pathLst>
            </a:custGeom>
            <a:solidFill>
              <a:srgbClr val="DC0031"/>
            </a:solidFill>
          </p:spPr>
        </p:sp>
      </p:grpSp>
      <p:sp>
        <p:nvSpPr>
          <p:cNvPr id="18" name="TextBox 18"/>
          <p:cNvSpPr txBox="1"/>
          <p:nvPr/>
        </p:nvSpPr>
        <p:spPr>
          <a:xfrm>
            <a:off x="1642650" y="3952219"/>
            <a:ext cx="4138749" cy="361950"/>
          </a:xfrm>
          <a:prstGeom prst="rect">
            <a:avLst/>
          </a:prstGeom>
        </p:spPr>
        <p:txBody>
          <a:bodyPr lIns="0" tIns="0" rIns="0" bIns="0" rtlCol="0" anchor="t">
            <a:spAutoFit/>
          </a:bodyPr>
          <a:lstStyle/>
          <a:p>
            <a:pPr algn="l">
              <a:lnSpc>
                <a:spcPts val="2520"/>
              </a:lnSpc>
            </a:pPr>
            <a:r>
              <a:rPr lang="en-US" sz="2100" b="1">
                <a:solidFill>
                  <a:srgbClr val="000000"/>
                </a:solidFill>
                <a:latin typeface="Arial Bold"/>
                <a:ea typeface="Arial Bold"/>
                <a:cs typeface="Arial Bold"/>
                <a:sym typeface="Arial Bold"/>
              </a:rPr>
              <a:t>Alt başlık</a:t>
            </a:r>
          </a:p>
        </p:txBody>
      </p:sp>
      <p:sp>
        <p:nvSpPr>
          <p:cNvPr id="19" name="TextBox 19"/>
          <p:cNvSpPr txBox="1"/>
          <p:nvPr/>
        </p:nvSpPr>
        <p:spPr>
          <a:xfrm>
            <a:off x="1642652" y="4495145"/>
            <a:ext cx="4138749" cy="1644015"/>
          </a:xfrm>
          <a:prstGeom prst="rect">
            <a:avLst/>
          </a:prstGeom>
        </p:spPr>
        <p:txBody>
          <a:bodyPr lIns="0" tIns="0" rIns="0" bIns="0" rtlCol="0" anchor="t">
            <a:spAutoFit/>
          </a:bodyPr>
          <a:lstStyle/>
          <a:p>
            <a:pPr algn="l">
              <a:lnSpc>
                <a:spcPts val="3240"/>
              </a:lnSpc>
            </a:pPr>
            <a:r>
              <a:rPr lang="en-US" sz="1800">
                <a:solidFill>
                  <a:srgbClr val="595959"/>
                </a:solidFill>
                <a:latin typeface="Arial"/>
                <a:ea typeface="Arial"/>
                <a:cs typeface="Arial"/>
                <a:sym typeface="Arial"/>
              </a:rPr>
              <a:t>İçerik metinlerinizi bu alana yazınız. Daha fazla yazı alanına ihtiyaç duyarsanız temanın size uygun olan diğer sayfalarından seçim yapınız.</a:t>
            </a:r>
          </a:p>
        </p:txBody>
      </p:sp>
      <p:sp>
        <p:nvSpPr>
          <p:cNvPr id="20" name="TextBox 20"/>
          <p:cNvSpPr txBox="1"/>
          <p:nvPr/>
        </p:nvSpPr>
        <p:spPr>
          <a:xfrm>
            <a:off x="7074622" y="3952219"/>
            <a:ext cx="4138749" cy="361950"/>
          </a:xfrm>
          <a:prstGeom prst="rect">
            <a:avLst/>
          </a:prstGeom>
        </p:spPr>
        <p:txBody>
          <a:bodyPr lIns="0" tIns="0" rIns="0" bIns="0" rtlCol="0" anchor="t">
            <a:spAutoFit/>
          </a:bodyPr>
          <a:lstStyle/>
          <a:p>
            <a:pPr algn="l">
              <a:lnSpc>
                <a:spcPts val="2520"/>
              </a:lnSpc>
            </a:pPr>
            <a:r>
              <a:rPr lang="en-US" sz="2100" b="1">
                <a:solidFill>
                  <a:srgbClr val="000000"/>
                </a:solidFill>
                <a:latin typeface="Arial Bold"/>
                <a:ea typeface="Arial Bold"/>
                <a:cs typeface="Arial Bold"/>
                <a:sym typeface="Arial Bold"/>
              </a:rPr>
              <a:t>Alt başlık</a:t>
            </a:r>
          </a:p>
        </p:txBody>
      </p:sp>
      <p:sp>
        <p:nvSpPr>
          <p:cNvPr id="21" name="TextBox 21"/>
          <p:cNvSpPr txBox="1"/>
          <p:nvPr/>
        </p:nvSpPr>
        <p:spPr>
          <a:xfrm>
            <a:off x="7074624" y="4495145"/>
            <a:ext cx="4138749" cy="1644015"/>
          </a:xfrm>
          <a:prstGeom prst="rect">
            <a:avLst/>
          </a:prstGeom>
        </p:spPr>
        <p:txBody>
          <a:bodyPr lIns="0" tIns="0" rIns="0" bIns="0" rtlCol="0" anchor="t">
            <a:spAutoFit/>
          </a:bodyPr>
          <a:lstStyle/>
          <a:p>
            <a:pPr algn="l">
              <a:lnSpc>
                <a:spcPts val="3240"/>
              </a:lnSpc>
            </a:pPr>
            <a:r>
              <a:rPr lang="en-US" sz="1800">
                <a:solidFill>
                  <a:srgbClr val="595959"/>
                </a:solidFill>
                <a:latin typeface="Arial"/>
                <a:ea typeface="Arial"/>
                <a:cs typeface="Arial"/>
                <a:sym typeface="Arial"/>
              </a:rPr>
              <a:t>İçerik metinlerinizi bu alana yazınız. Daha fazla yazı alanına ihtiyaç duyarsanız temanın size uygun olan diğer sayfalarından seçim yapınız.</a:t>
            </a:r>
          </a:p>
        </p:txBody>
      </p:sp>
      <p:sp>
        <p:nvSpPr>
          <p:cNvPr id="22" name="TextBox 22"/>
          <p:cNvSpPr txBox="1"/>
          <p:nvPr/>
        </p:nvSpPr>
        <p:spPr>
          <a:xfrm>
            <a:off x="12506598" y="3952219"/>
            <a:ext cx="4138749" cy="361950"/>
          </a:xfrm>
          <a:prstGeom prst="rect">
            <a:avLst/>
          </a:prstGeom>
        </p:spPr>
        <p:txBody>
          <a:bodyPr lIns="0" tIns="0" rIns="0" bIns="0" rtlCol="0" anchor="t">
            <a:spAutoFit/>
          </a:bodyPr>
          <a:lstStyle/>
          <a:p>
            <a:pPr algn="l">
              <a:lnSpc>
                <a:spcPts val="2520"/>
              </a:lnSpc>
            </a:pPr>
            <a:r>
              <a:rPr lang="en-US" sz="2100" b="1">
                <a:solidFill>
                  <a:srgbClr val="000000"/>
                </a:solidFill>
                <a:latin typeface="Arial Bold"/>
                <a:ea typeface="Arial Bold"/>
                <a:cs typeface="Arial Bold"/>
                <a:sym typeface="Arial Bold"/>
              </a:rPr>
              <a:t>Alt başlık</a:t>
            </a:r>
          </a:p>
        </p:txBody>
      </p:sp>
      <p:sp>
        <p:nvSpPr>
          <p:cNvPr id="23" name="TextBox 23"/>
          <p:cNvSpPr txBox="1"/>
          <p:nvPr/>
        </p:nvSpPr>
        <p:spPr>
          <a:xfrm>
            <a:off x="12506599" y="4495145"/>
            <a:ext cx="4138749" cy="1644015"/>
          </a:xfrm>
          <a:prstGeom prst="rect">
            <a:avLst/>
          </a:prstGeom>
        </p:spPr>
        <p:txBody>
          <a:bodyPr lIns="0" tIns="0" rIns="0" bIns="0" rtlCol="0" anchor="t">
            <a:spAutoFit/>
          </a:bodyPr>
          <a:lstStyle/>
          <a:p>
            <a:pPr algn="l">
              <a:lnSpc>
                <a:spcPts val="3240"/>
              </a:lnSpc>
            </a:pPr>
            <a:r>
              <a:rPr lang="en-US" sz="1800">
                <a:solidFill>
                  <a:srgbClr val="595959"/>
                </a:solidFill>
                <a:latin typeface="Arial"/>
                <a:ea typeface="Arial"/>
                <a:cs typeface="Arial"/>
                <a:sym typeface="Arial"/>
              </a:rPr>
              <a:t>İçerik metinlerinizi bu alana yazınız. Daha fazla yazı alanına ihtiyaç duyarsanız temanın size uygun olan diğer sayfalarından seçim yapınız.</a:t>
            </a:r>
          </a:p>
        </p:txBody>
      </p:sp>
      <p:sp>
        <p:nvSpPr>
          <p:cNvPr id="24" name="TextBox 24"/>
          <p:cNvSpPr txBox="1"/>
          <p:nvPr/>
        </p:nvSpPr>
        <p:spPr>
          <a:xfrm>
            <a:off x="3521322" y="1184958"/>
            <a:ext cx="11245353" cy="923925"/>
          </a:xfrm>
          <a:prstGeom prst="rect">
            <a:avLst/>
          </a:prstGeom>
        </p:spPr>
        <p:txBody>
          <a:bodyPr lIns="0" tIns="0" rIns="0" bIns="0" rtlCol="0" anchor="t">
            <a:spAutoFit/>
          </a:bodyPr>
          <a:lstStyle/>
          <a:p>
            <a:pPr algn="ctr">
              <a:lnSpc>
                <a:spcPts val="6480"/>
              </a:lnSpc>
            </a:pPr>
            <a:r>
              <a:rPr lang="en-US" sz="5400" b="1">
                <a:solidFill>
                  <a:srgbClr val="FFFFFF"/>
                </a:solidFill>
                <a:latin typeface="Arial Bold"/>
                <a:ea typeface="Arial Bold"/>
                <a:cs typeface="Arial Bold"/>
                <a:sym typeface="Arial Bold"/>
              </a:rPr>
              <a:t>Başlık alanı</a:t>
            </a:r>
          </a:p>
        </p:txBody>
      </p:sp>
      <p:sp>
        <p:nvSpPr>
          <p:cNvPr id="25" name="TextBox 25"/>
          <p:cNvSpPr txBox="1"/>
          <p:nvPr/>
        </p:nvSpPr>
        <p:spPr>
          <a:xfrm>
            <a:off x="3521322" y="2073391"/>
            <a:ext cx="11245355" cy="379095"/>
          </a:xfrm>
          <a:prstGeom prst="rect">
            <a:avLst/>
          </a:prstGeom>
        </p:spPr>
        <p:txBody>
          <a:bodyPr lIns="0" tIns="0" rIns="0" bIns="0" rtlCol="0" anchor="t">
            <a:spAutoFit/>
          </a:bodyPr>
          <a:lstStyle/>
          <a:p>
            <a:pPr algn="ctr">
              <a:lnSpc>
                <a:spcPts val="2970"/>
              </a:lnSpc>
            </a:pPr>
            <a:r>
              <a:rPr lang="en-US" sz="1650">
                <a:solidFill>
                  <a:srgbClr val="FFFFFF"/>
                </a:solidFill>
                <a:latin typeface="Arial"/>
                <a:ea typeface="Arial"/>
                <a:cs typeface="Arial"/>
                <a:sym typeface="Arial"/>
              </a:rPr>
              <a:t>İçeriklerinizi düz bir metin yerine maddelere ayırmanız daha verimli ve faydalı olacaktır.</a:t>
            </a:r>
          </a:p>
        </p:txBody>
      </p:sp>
      <p:sp>
        <p:nvSpPr>
          <p:cNvPr id="26" name="TextBox 26"/>
          <p:cNvSpPr txBox="1"/>
          <p:nvPr/>
        </p:nvSpPr>
        <p:spPr>
          <a:xfrm>
            <a:off x="17442762" y="9700260"/>
            <a:ext cx="845238" cy="320040"/>
          </a:xfrm>
          <a:prstGeom prst="rect">
            <a:avLst/>
          </a:prstGeom>
        </p:spPr>
        <p:txBody>
          <a:bodyPr lIns="0" tIns="0" rIns="0" bIns="0" rtlCol="0" anchor="t">
            <a:spAutoFit/>
          </a:bodyPr>
          <a:lstStyle/>
          <a:p>
            <a:pPr algn="ctr">
              <a:lnSpc>
                <a:spcPts val="2310"/>
              </a:lnSpc>
            </a:pPr>
            <a:r>
              <a:rPr lang="en-US" sz="1650" b="1" dirty="0">
                <a:solidFill>
                  <a:srgbClr val="F2F2F2"/>
                </a:solidFill>
                <a:latin typeface="Arial Bold"/>
                <a:ea typeface="Arial Bold"/>
                <a:cs typeface="Arial Bold"/>
                <a:sym typeface="Arial Bold"/>
              </a:rPr>
              <a:t>S</a:t>
            </a:r>
          </a:p>
        </p:txBody>
      </p:sp>
      <p:sp>
        <p:nvSpPr>
          <p:cNvPr id="27" name="Freeform 27"/>
          <p:cNvSpPr/>
          <p:nvPr/>
        </p:nvSpPr>
        <p:spPr>
          <a:xfrm>
            <a:off x="15793577" y="273472"/>
            <a:ext cx="1651160" cy="542819"/>
          </a:xfrm>
          <a:custGeom>
            <a:avLst/>
            <a:gdLst/>
            <a:ahLst/>
            <a:cxnLst/>
            <a:rect l="l" t="t" r="r" b="b"/>
            <a:pathLst>
              <a:path w="1651160" h="542819">
                <a:moveTo>
                  <a:pt x="0" y="0"/>
                </a:moveTo>
                <a:lnTo>
                  <a:pt x="1651160" y="0"/>
                </a:lnTo>
                <a:lnTo>
                  <a:pt x="1651160" y="542819"/>
                </a:lnTo>
                <a:lnTo>
                  <a:pt x="0" y="542819"/>
                </a:lnTo>
                <a:lnTo>
                  <a:pt x="0" y="0"/>
                </a:lnTo>
                <a:close/>
              </a:path>
            </a:pathLst>
          </a:custGeom>
          <a:blipFill>
            <a:blip r:embed="rId3"/>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5595</TotalTime>
  <Words>942</Words>
  <Application>Microsoft Macintosh PowerPoint</Application>
  <PresentationFormat>Custom</PresentationFormat>
  <Paragraphs>166</Paragraphs>
  <Slides>23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Arial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TÜBİTAK Sunum Şablon 23082024 V2</dc:title>
  <cp:lastModifiedBy>Merve Demirtaş</cp:lastModifiedBy>
  <cp:revision>4</cp:revision>
  <dcterms:created xsi:type="dcterms:W3CDTF">2006-08-16T00:00:00Z</dcterms:created>
  <dcterms:modified xsi:type="dcterms:W3CDTF">2025-04-14T05:18:31Z</dcterms:modified>
  <dc:identifier>DAGPPDMqnXo</dc:identifier>
</cp:coreProperties>
</file>